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6" r:id="rId9"/>
    <p:sldMasterId id="2147483668" r:id="rId10"/>
    <p:sldMasterId id="2147483670" r:id="rId11"/>
    <p:sldMasterId id="2147483672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&lt;header&gt;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dt" idx="3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ftr" idx="3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2" name="PlaceHolder 6"/>
          <p:cNvSpPr>
            <a:spLocks noGrp="1"/>
          </p:cNvSpPr>
          <p:nvPr>
            <p:ph type="sldNum" idx="3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74FB5081-4E90-4AE1-B6EC-E1A82FC13997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A8BE098-229F-4B1B-A66D-69B37137C1EC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sldNum" idx="3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5804F45-DD91-4BE5-A8F6-521BE18B3206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sldNum" idx="3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EF28B5A-8A51-49FE-8FDA-EB50921B53AF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sldNum" idx="4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5B038FC-B2BA-4EF5-94D1-6AE3D40BAFA7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4341FF4-6F9B-49A4-A57E-5DA5B58C789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92F18E08-535A-4BE6-9D85-F761FE56EE6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1562A4A5-9622-4266-8EB2-3546F5E938D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56A20A9F-0095-415F-8DD5-50BBA42603E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EC6A53E8-3052-469C-9850-A4EDE72D390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BDC862C1-DFB8-4270-A0A9-4F135901195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0984DCBE-9A5A-48FF-A4F0-371DAF8A956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225273D-AFF0-411D-81B6-0B3C8661006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9000C5C-951A-4D90-886A-45E83FBE7E2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7E39EFD-5D0E-4FD2-95B0-E395E209473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A6FFF669-E25A-4ED8-B47E-6EB005B3E1F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D8D0FD1B-40DE-4F21-AC8B-BD7A4617A9A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9F677853-E792-4DCE-944A-49AF3E13E4C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73DBBC1C-A232-4DE7-BC6A-A6BD8738579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77269263-7DCA-4D5E-B1B7-8F1115B980B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4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5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2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CEFF840-A944-4137-A307-028E4E12F133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000" cy="82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000" cy="3683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560" cy="82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560" cy="3683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0" name="PlaceHolder 7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1" name="PlaceHolder 8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A72D83A-D27F-4212-97BA-B29A85D462BC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49BE48F-6084-4103-9AF3-7278D027AFC3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560" cy="159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480" cy="4872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560" cy="381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6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8D5A0CE-6FA1-4BE2-893F-902C3279274F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560" cy="159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480" cy="4872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Sixth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Seventh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560" cy="381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5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6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9B78F00-BC4C-4BB2-B7B8-0C9A2A368974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6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D639BFF-09C5-4781-882A-E76BE7A261CB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CB05E74-C728-4D1D-840C-9C33FE9750AE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360" cy="581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520" cy="581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43DC800-3E73-48EC-9A35-1D27A32F7783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8F71947-D4A2-4A9C-8B21-20E5D2E6333D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  <p:sldLayoutId id="2147483662" r:id="rId3"/>
    <p:sldLayoutId id="2147483663" r:id="rId4"/>
    <p:sldLayoutId id="2147483664" r:id="rId5"/>
    <p:sldLayoutId id="2147483665" r:id="rId6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4880" cy="285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6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4880" cy="1499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24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5FEDFAE-35A3-42FE-A9BA-7000B604EBC5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076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076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CFB3AC7-BDBE-4ED3-B99B-26A9A4067222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43"/>
          <p:cNvGrpSpPr/>
          <p:nvPr/>
        </p:nvGrpSpPr>
        <p:grpSpPr>
          <a:xfrm>
            <a:off x="0" y="-1440"/>
            <a:ext cx="12091680" cy="6869520"/>
            <a:chOff x="0" y="-1440"/>
            <a:chExt cx="12091680" cy="6869520"/>
          </a:xfrm>
        </p:grpSpPr>
        <p:sp>
          <p:nvSpPr>
            <p:cNvPr id="74" name="Rectangle 45"/>
            <p:cNvSpPr/>
            <p:nvPr/>
          </p:nvSpPr>
          <p:spPr>
            <a:xfrm rot="16200000">
              <a:off x="5808600" y="58500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75" name="Rectangle 47"/>
            <p:cNvSpPr/>
            <p:nvPr/>
          </p:nvSpPr>
          <p:spPr>
            <a:xfrm>
              <a:off x="10764000" y="65880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76" name="Rectangle 48"/>
            <p:cNvSpPr/>
            <p:nvPr/>
          </p:nvSpPr>
          <p:spPr>
            <a:xfrm>
              <a:off x="0" y="65880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77" name="Rectangle 49"/>
            <p:cNvSpPr/>
            <p:nvPr/>
          </p:nvSpPr>
          <p:spPr>
            <a:xfrm rot="16200000">
              <a:off x="5784480" y="-577404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78" name="TextBox 1"/>
          <p:cNvSpPr/>
          <p:nvPr/>
        </p:nvSpPr>
        <p:spPr>
          <a:xfrm>
            <a:off x="10064520" y="6590160"/>
            <a:ext cx="2126880" cy="24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gapminder.org/142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TextBox 3"/>
          <p:cNvSpPr/>
          <p:nvPr/>
        </p:nvSpPr>
        <p:spPr>
          <a:xfrm>
            <a:off x="11880" y="6539040"/>
            <a:ext cx="364572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Gapminder, UNICEF &amp; Human Mortality Database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" name="TextBox 2"/>
          <p:cNvSpPr/>
          <p:nvPr/>
        </p:nvSpPr>
        <p:spPr>
          <a:xfrm>
            <a:off x="1735560" y="360360"/>
            <a:ext cx="9681840" cy="104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Child deaths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Share of children dying before their fifth birthday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1" name="TextBox 61"/>
          <p:cNvSpPr/>
          <p:nvPr/>
        </p:nvSpPr>
        <p:spPr>
          <a:xfrm>
            <a:off x="1684440" y="5995080"/>
            <a:ext cx="808200" cy="42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1800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" name="TextBox 63"/>
          <p:cNvSpPr/>
          <p:nvPr/>
        </p:nvSpPr>
        <p:spPr>
          <a:xfrm>
            <a:off x="5581080" y="5995080"/>
            <a:ext cx="795240" cy="42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1900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" name="TextBox 65"/>
          <p:cNvSpPr/>
          <p:nvPr/>
        </p:nvSpPr>
        <p:spPr>
          <a:xfrm>
            <a:off x="9365040" y="5995080"/>
            <a:ext cx="852480" cy="42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2000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" name="TextBox 110"/>
          <p:cNvSpPr/>
          <p:nvPr/>
        </p:nvSpPr>
        <p:spPr>
          <a:xfrm>
            <a:off x="2091960" y="2648880"/>
            <a:ext cx="153828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" name="TextBox 111"/>
          <p:cNvSpPr/>
          <p:nvPr/>
        </p:nvSpPr>
        <p:spPr>
          <a:xfrm>
            <a:off x="9144000" y="4192560"/>
            <a:ext cx="15382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3.7%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" name=""/>
          <p:cNvSpPr/>
          <p:nvPr/>
        </p:nvSpPr>
        <p:spPr>
          <a:xfrm>
            <a:off x="1792800" y="2514600"/>
            <a:ext cx="8578440" cy="3496680"/>
          </a:xfrm>
          <a:custGeom>
            <a:avLst/>
            <a:gdLst>
              <a:gd name="textAreaLeft" fmla="*/ 0 w 8578440"/>
              <a:gd name="textAreaRight" fmla="*/ 8578800 w 8578440"/>
              <a:gd name="textAreaTop" fmla="*/ 0 h 3496680"/>
              <a:gd name="textAreaBottom" fmla="*/ 3497040 h 3496680"/>
            </a:gdLst>
            <a:ahLst/>
            <a:rect l="textAreaLeft" t="textAreaTop" r="textAreaRight" b="textAreaBottom"/>
            <a:pathLst>
              <a:path w="23830" h="9714">
                <a:moveTo>
                  <a:pt x="0" y="308"/>
                </a:moveTo>
                <a:lnTo>
                  <a:pt x="107" y="329"/>
                </a:lnTo>
                <a:lnTo>
                  <a:pt x="212" y="329"/>
                </a:lnTo>
                <a:lnTo>
                  <a:pt x="320" y="351"/>
                </a:lnTo>
                <a:lnTo>
                  <a:pt x="427" y="351"/>
                </a:lnTo>
                <a:lnTo>
                  <a:pt x="534" y="351"/>
                </a:lnTo>
                <a:lnTo>
                  <a:pt x="642" y="351"/>
                </a:lnTo>
                <a:lnTo>
                  <a:pt x="747" y="374"/>
                </a:lnTo>
                <a:lnTo>
                  <a:pt x="854" y="374"/>
                </a:lnTo>
                <a:lnTo>
                  <a:pt x="961" y="374"/>
                </a:lnTo>
                <a:lnTo>
                  <a:pt x="1069" y="374"/>
                </a:lnTo>
                <a:lnTo>
                  <a:pt x="1174" y="395"/>
                </a:lnTo>
                <a:lnTo>
                  <a:pt x="1281" y="395"/>
                </a:lnTo>
                <a:lnTo>
                  <a:pt x="1389" y="418"/>
                </a:lnTo>
                <a:lnTo>
                  <a:pt x="1496" y="418"/>
                </a:lnTo>
                <a:lnTo>
                  <a:pt x="1603" y="440"/>
                </a:lnTo>
                <a:lnTo>
                  <a:pt x="1709" y="440"/>
                </a:lnTo>
                <a:lnTo>
                  <a:pt x="1816" y="440"/>
                </a:lnTo>
                <a:lnTo>
                  <a:pt x="1923" y="440"/>
                </a:lnTo>
                <a:lnTo>
                  <a:pt x="2030" y="440"/>
                </a:lnTo>
                <a:lnTo>
                  <a:pt x="2138" y="461"/>
                </a:lnTo>
                <a:lnTo>
                  <a:pt x="2243" y="461"/>
                </a:lnTo>
                <a:lnTo>
                  <a:pt x="2350" y="461"/>
                </a:lnTo>
                <a:lnTo>
                  <a:pt x="2458" y="461"/>
                </a:lnTo>
                <a:lnTo>
                  <a:pt x="2565" y="461"/>
                </a:lnTo>
                <a:lnTo>
                  <a:pt x="2670" y="461"/>
                </a:lnTo>
                <a:lnTo>
                  <a:pt x="2778" y="461"/>
                </a:lnTo>
                <a:lnTo>
                  <a:pt x="2885" y="461"/>
                </a:lnTo>
                <a:lnTo>
                  <a:pt x="2992" y="461"/>
                </a:lnTo>
                <a:lnTo>
                  <a:pt x="3099" y="461"/>
                </a:lnTo>
                <a:lnTo>
                  <a:pt x="3205" y="440"/>
                </a:lnTo>
                <a:lnTo>
                  <a:pt x="3312" y="440"/>
                </a:lnTo>
                <a:lnTo>
                  <a:pt x="3419" y="440"/>
                </a:lnTo>
                <a:lnTo>
                  <a:pt x="3527" y="440"/>
                </a:lnTo>
                <a:lnTo>
                  <a:pt x="3632" y="418"/>
                </a:lnTo>
                <a:lnTo>
                  <a:pt x="3739" y="440"/>
                </a:lnTo>
                <a:lnTo>
                  <a:pt x="3847" y="440"/>
                </a:lnTo>
                <a:lnTo>
                  <a:pt x="3954" y="440"/>
                </a:lnTo>
                <a:lnTo>
                  <a:pt x="4061" y="440"/>
                </a:lnTo>
                <a:lnTo>
                  <a:pt x="4167" y="461"/>
                </a:lnTo>
                <a:lnTo>
                  <a:pt x="4274" y="461"/>
                </a:lnTo>
                <a:lnTo>
                  <a:pt x="4381" y="461"/>
                </a:lnTo>
                <a:lnTo>
                  <a:pt x="4488" y="440"/>
                </a:lnTo>
                <a:lnTo>
                  <a:pt x="4594" y="461"/>
                </a:lnTo>
                <a:lnTo>
                  <a:pt x="4701" y="461"/>
                </a:lnTo>
                <a:lnTo>
                  <a:pt x="4808" y="484"/>
                </a:lnTo>
                <a:lnTo>
                  <a:pt x="4916" y="395"/>
                </a:lnTo>
                <a:lnTo>
                  <a:pt x="5023" y="440"/>
                </a:lnTo>
                <a:lnTo>
                  <a:pt x="5128" y="418"/>
                </a:lnTo>
                <a:lnTo>
                  <a:pt x="5236" y="418"/>
                </a:lnTo>
                <a:lnTo>
                  <a:pt x="5343" y="484"/>
                </a:lnTo>
                <a:lnTo>
                  <a:pt x="5450" y="395"/>
                </a:lnTo>
                <a:lnTo>
                  <a:pt x="5556" y="285"/>
                </a:lnTo>
                <a:lnTo>
                  <a:pt x="5663" y="219"/>
                </a:lnTo>
                <a:lnTo>
                  <a:pt x="5770" y="109"/>
                </a:lnTo>
                <a:lnTo>
                  <a:pt x="5877" y="43"/>
                </a:lnTo>
                <a:lnTo>
                  <a:pt x="5985" y="0"/>
                </a:lnTo>
                <a:lnTo>
                  <a:pt x="6090" y="0"/>
                </a:lnTo>
                <a:lnTo>
                  <a:pt x="6197" y="88"/>
                </a:lnTo>
                <a:lnTo>
                  <a:pt x="6305" y="109"/>
                </a:lnTo>
                <a:lnTo>
                  <a:pt x="6412" y="285"/>
                </a:lnTo>
                <a:lnTo>
                  <a:pt x="6519" y="285"/>
                </a:lnTo>
                <a:lnTo>
                  <a:pt x="6625" y="351"/>
                </a:lnTo>
                <a:lnTo>
                  <a:pt x="6732" y="374"/>
                </a:lnTo>
                <a:lnTo>
                  <a:pt x="6839" y="440"/>
                </a:lnTo>
                <a:lnTo>
                  <a:pt x="6946" y="418"/>
                </a:lnTo>
                <a:lnTo>
                  <a:pt x="7052" y="461"/>
                </a:lnTo>
                <a:lnTo>
                  <a:pt x="7159" y="484"/>
                </a:lnTo>
                <a:lnTo>
                  <a:pt x="7266" y="395"/>
                </a:lnTo>
                <a:lnTo>
                  <a:pt x="7374" y="461"/>
                </a:lnTo>
                <a:lnTo>
                  <a:pt x="7481" y="505"/>
                </a:lnTo>
                <a:lnTo>
                  <a:pt x="7586" y="440"/>
                </a:lnTo>
                <a:lnTo>
                  <a:pt x="7694" y="461"/>
                </a:lnTo>
                <a:lnTo>
                  <a:pt x="7801" y="527"/>
                </a:lnTo>
                <a:lnTo>
                  <a:pt x="7908" y="550"/>
                </a:lnTo>
                <a:lnTo>
                  <a:pt x="8014" y="593"/>
                </a:lnTo>
                <a:lnTo>
                  <a:pt x="8121" y="616"/>
                </a:lnTo>
                <a:lnTo>
                  <a:pt x="8228" y="660"/>
                </a:lnTo>
                <a:lnTo>
                  <a:pt x="8335" y="571"/>
                </a:lnTo>
                <a:lnTo>
                  <a:pt x="8443" y="681"/>
                </a:lnTo>
                <a:lnTo>
                  <a:pt x="8548" y="571"/>
                </a:lnTo>
                <a:lnTo>
                  <a:pt x="8655" y="681"/>
                </a:lnTo>
                <a:lnTo>
                  <a:pt x="8763" y="593"/>
                </a:lnTo>
                <a:lnTo>
                  <a:pt x="8870" y="616"/>
                </a:lnTo>
                <a:lnTo>
                  <a:pt x="8975" y="681"/>
                </a:lnTo>
                <a:lnTo>
                  <a:pt x="9082" y="660"/>
                </a:lnTo>
                <a:lnTo>
                  <a:pt x="9190" y="681"/>
                </a:lnTo>
                <a:lnTo>
                  <a:pt x="9297" y="681"/>
                </a:lnTo>
                <a:lnTo>
                  <a:pt x="9404" y="703"/>
                </a:lnTo>
                <a:lnTo>
                  <a:pt x="9510" y="660"/>
                </a:lnTo>
                <a:lnTo>
                  <a:pt x="9617" y="593"/>
                </a:lnTo>
                <a:lnTo>
                  <a:pt x="9724" y="637"/>
                </a:lnTo>
                <a:lnTo>
                  <a:pt x="9831" y="550"/>
                </a:lnTo>
                <a:lnTo>
                  <a:pt x="9939" y="660"/>
                </a:lnTo>
                <a:lnTo>
                  <a:pt x="10044" y="660"/>
                </a:lnTo>
                <a:lnTo>
                  <a:pt x="10151" y="637"/>
                </a:lnTo>
                <a:lnTo>
                  <a:pt x="10259" y="681"/>
                </a:lnTo>
                <a:lnTo>
                  <a:pt x="10366" y="703"/>
                </a:lnTo>
                <a:lnTo>
                  <a:pt x="10471" y="660"/>
                </a:lnTo>
                <a:lnTo>
                  <a:pt x="10579" y="747"/>
                </a:lnTo>
                <a:lnTo>
                  <a:pt x="10686" y="726"/>
                </a:lnTo>
                <a:lnTo>
                  <a:pt x="10793" y="747"/>
                </a:lnTo>
                <a:lnTo>
                  <a:pt x="10900" y="902"/>
                </a:lnTo>
                <a:lnTo>
                  <a:pt x="11006" y="1032"/>
                </a:lnTo>
                <a:lnTo>
                  <a:pt x="11113" y="1165"/>
                </a:lnTo>
                <a:lnTo>
                  <a:pt x="11220" y="1187"/>
                </a:lnTo>
                <a:lnTo>
                  <a:pt x="11328" y="1341"/>
                </a:lnTo>
                <a:lnTo>
                  <a:pt x="11433" y="1494"/>
                </a:lnTo>
                <a:lnTo>
                  <a:pt x="11540" y="1539"/>
                </a:lnTo>
                <a:lnTo>
                  <a:pt x="11648" y="1670"/>
                </a:lnTo>
                <a:lnTo>
                  <a:pt x="11755" y="1715"/>
                </a:lnTo>
                <a:lnTo>
                  <a:pt x="11862" y="1802"/>
                </a:lnTo>
                <a:lnTo>
                  <a:pt x="11968" y="1912"/>
                </a:lnTo>
                <a:lnTo>
                  <a:pt x="12075" y="2001"/>
                </a:lnTo>
                <a:lnTo>
                  <a:pt x="12182" y="1935"/>
                </a:lnTo>
                <a:lnTo>
                  <a:pt x="12289" y="1955"/>
                </a:lnTo>
                <a:lnTo>
                  <a:pt x="12395" y="2001"/>
                </a:lnTo>
                <a:lnTo>
                  <a:pt x="12502" y="1955"/>
                </a:lnTo>
                <a:lnTo>
                  <a:pt x="12609" y="1450"/>
                </a:lnTo>
                <a:lnTo>
                  <a:pt x="12717" y="1868"/>
                </a:lnTo>
                <a:lnTo>
                  <a:pt x="12824" y="2154"/>
                </a:lnTo>
                <a:lnTo>
                  <a:pt x="12929" y="2198"/>
                </a:lnTo>
                <a:lnTo>
                  <a:pt x="13037" y="2417"/>
                </a:lnTo>
                <a:lnTo>
                  <a:pt x="13144" y="2440"/>
                </a:lnTo>
                <a:lnTo>
                  <a:pt x="13251" y="2440"/>
                </a:lnTo>
                <a:lnTo>
                  <a:pt x="13357" y="2593"/>
                </a:lnTo>
                <a:lnTo>
                  <a:pt x="13464" y="2528"/>
                </a:lnTo>
                <a:lnTo>
                  <a:pt x="13571" y="2703"/>
                </a:lnTo>
                <a:lnTo>
                  <a:pt x="13678" y="2703"/>
                </a:lnTo>
                <a:lnTo>
                  <a:pt x="13786" y="2682"/>
                </a:lnTo>
                <a:lnTo>
                  <a:pt x="13891" y="2769"/>
                </a:lnTo>
                <a:lnTo>
                  <a:pt x="13998" y="2814"/>
                </a:lnTo>
                <a:lnTo>
                  <a:pt x="14106" y="2967"/>
                </a:lnTo>
                <a:lnTo>
                  <a:pt x="14213" y="3011"/>
                </a:lnTo>
                <a:lnTo>
                  <a:pt x="14320" y="2967"/>
                </a:lnTo>
                <a:lnTo>
                  <a:pt x="14426" y="3230"/>
                </a:lnTo>
                <a:lnTo>
                  <a:pt x="14533" y="3319"/>
                </a:lnTo>
                <a:lnTo>
                  <a:pt x="14640" y="3385"/>
                </a:lnTo>
                <a:lnTo>
                  <a:pt x="14747" y="3406"/>
                </a:lnTo>
                <a:lnTo>
                  <a:pt x="14853" y="3561"/>
                </a:lnTo>
                <a:lnTo>
                  <a:pt x="14960" y="3582"/>
                </a:lnTo>
                <a:lnTo>
                  <a:pt x="15067" y="3605"/>
                </a:lnTo>
                <a:lnTo>
                  <a:pt x="15175" y="3582"/>
                </a:lnTo>
                <a:lnTo>
                  <a:pt x="15282" y="3627"/>
                </a:lnTo>
                <a:lnTo>
                  <a:pt x="15387" y="3692"/>
                </a:lnTo>
                <a:lnTo>
                  <a:pt x="15495" y="3847"/>
                </a:lnTo>
                <a:lnTo>
                  <a:pt x="15602" y="4044"/>
                </a:lnTo>
                <a:lnTo>
                  <a:pt x="15709" y="4110"/>
                </a:lnTo>
                <a:lnTo>
                  <a:pt x="15815" y="4242"/>
                </a:lnTo>
                <a:lnTo>
                  <a:pt x="15922" y="4242"/>
                </a:lnTo>
                <a:lnTo>
                  <a:pt x="16029" y="4286"/>
                </a:lnTo>
                <a:lnTo>
                  <a:pt x="16136" y="4375"/>
                </a:lnTo>
                <a:lnTo>
                  <a:pt x="16244" y="4462"/>
                </a:lnTo>
                <a:lnTo>
                  <a:pt x="16349" y="4594"/>
                </a:lnTo>
                <a:lnTo>
                  <a:pt x="16456" y="4704"/>
                </a:lnTo>
                <a:lnTo>
                  <a:pt x="16564" y="4813"/>
                </a:lnTo>
                <a:lnTo>
                  <a:pt x="16671" y="5033"/>
                </a:lnTo>
                <a:lnTo>
                  <a:pt x="16776" y="5209"/>
                </a:lnTo>
                <a:lnTo>
                  <a:pt x="16884" y="5385"/>
                </a:lnTo>
                <a:lnTo>
                  <a:pt x="16991" y="5341"/>
                </a:lnTo>
                <a:lnTo>
                  <a:pt x="17098" y="5275"/>
                </a:lnTo>
                <a:lnTo>
                  <a:pt x="17205" y="5583"/>
                </a:lnTo>
                <a:lnTo>
                  <a:pt x="17311" y="5979"/>
                </a:lnTo>
                <a:lnTo>
                  <a:pt x="17418" y="6154"/>
                </a:lnTo>
                <a:lnTo>
                  <a:pt x="17525" y="6264"/>
                </a:lnTo>
                <a:lnTo>
                  <a:pt x="17633" y="6397"/>
                </a:lnTo>
                <a:lnTo>
                  <a:pt x="17740" y="6397"/>
                </a:lnTo>
                <a:lnTo>
                  <a:pt x="17845" y="6351"/>
                </a:lnTo>
                <a:lnTo>
                  <a:pt x="17952" y="6417"/>
                </a:lnTo>
                <a:lnTo>
                  <a:pt x="18060" y="6506"/>
                </a:lnTo>
                <a:lnTo>
                  <a:pt x="18167" y="6593"/>
                </a:lnTo>
                <a:lnTo>
                  <a:pt x="18272" y="6660"/>
                </a:lnTo>
                <a:lnTo>
                  <a:pt x="18380" y="6703"/>
                </a:lnTo>
                <a:lnTo>
                  <a:pt x="18487" y="6748"/>
                </a:lnTo>
                <a:lnTo>
                  <a:pt x="18594" y="6792"/>
                </a:lnTo>
                <a:lnTo>
                  <a:pt x="18701" y="6835"/>
                </a:lnTo>
                <a:lnTo>
                  <a:pt x="18807" y="6902"/>
                </a:lnTo>
                <a:lnTo>
                  <a:pt x="18914" y="6945"/>
                </a:lnTo>
                <a:lnTo>
                  <a:pt x="19021" y="7011"/>
                </a:lnTo>
                <a:lnTo>
                  <a:pt x="19129" y="7100"/>
                </a:lnTo>
                <a:lnTo>
                  <a:pt x="19234" y="7111"/>
                </a:lnTo>
                <a:lnTo>
                  <a:pt x="19341" y="7187"/>
                </a:lnTo>
                <a:lnTo>
                  <a:pt x="19449" y="7259"/>
                </a:lnTo>
                <a:lnTo>
                  <a:pt x="19556" y="7278"/>
                </a:lnTo>
                <a:lnTo>
                  <a:pt x="19663" y="7321"/>
                </a:lnTo>
                <a:lnTo>
                  <a:pt x="19769" y="7381"/>
                </a:lnTo>
                <a:lnTo>
                  <a:pt x="19876" y="7450"/>
                </a:lnTo>
                <a:lnTo>
                  <a:pt x="19983" y="7530"/>
                </a:lnTo>
                <a:lnTo>
                  <a:pt x="20090" y="7546"/>
                </a:lnTo>
                <a:lnTo>
                  <a:pt x="20196" y="7616"/>
                </a:lnTo>
                <a:lnTo>
                  <a:pt x="20303" y="7657"/>
                </a:lnTo>
                <a:lnTo>
                  <a:pt x="20410" y="7664"/>
                </a:lnTo>
                <a:lnTo>
                  <a:pt x="20518" y="7678"/>
                </a:lnTo>
                <a:lnTo>
                  <a:pt x="20625" y="7720"/>
                </a:lnTo>
                <a:lnTo>
                  <a:pt x="20730" y="7745"/>
                </a:lnTo>
                <a:lnTo>
                  <a:pt x="20838" y="7786"/>
                </a:lnTo>
                <a:lnTo>
                  <a:pt x="20945" y="7826"/>
                </a:lnTo>
                <a:lnTo>
                  <a:pt x="21052" y="7870"/>
                </a:lnTo>
                <a:lnTo>
                  <a:pt x="21158" y="7907"/>
                </a:lnTo>
                <a:lnTo>
                  <a:pt x="21265" y="7971"/>
                </a:lnTo>
                <a:lnTo>
                  <a:pt x="21372" y="8030"/>
                </a:lnTo>
                <a:lnTo>
                  <a:pt x="21479" y="8086"/>
                </a:lnTo>
                <a:lnTo>
                  <a:pt x="21587" y="8143"/>
                </a:lnTo>
                <a:lnTo>
                  <a:pt x="21692" y="8208"/>
                </a:lnTo>
                <a:lnTo>
                  <a:pt x="21799" y="8260"/>
                </a:lnTo>
                <a:lnTo>
                  <a:pt x="21907" y="8323"/>
                </a:lnTo>
                <a:lnTo>
                  <a:pt x="22014" y="8382"/>
                </a:lnTo>
                <a:lnTo>
                  <a:pt x="22121" y="8439"/>
                </a:lnTo>
                <a:lnTo>
                  <a:pt x="22227" y="8488"/>
                </a:lnTo>
                <a:lnTo>
                  <a:pt x="22334" y="8528"/>
                </a:lnTo>
                <a:lnTo>
                  <a:pt x="22441" y="8579"/>
                </a:lnTo>
                <a:lnTo>
                  <a:pt x="22548" y="8603"/>
                </a:lnTo>
                <a:lnTo>
                  <a:pt x="22654" y="8664"/>
                </a:lnTo>
                <a:lnTo>
                  <a:pt x="22761" y="8701"/>
                </a:lnTo>
                <a:lnTo>
                  <a:pt x="22868" y="8729"/>
                </a:lnTo>
                <a:lnTo>
                  <a:pt x="22976" y="8755"/>
                </a:lnTo>
                <a:lnTo>
                  <a:pt x="23083" y="8783"/>
                </a:lnTo>
                <a:lnTo>
                  <a:pt x="23188" y="8807"/>
                </a:lnTo>
                <a:lnTo>
                  <a:pt x="23296" y="8831"/>
                </a:lnTo>
                <a:lnTo>
                  <a:pt x="23403" y="8847"/>
                </a:lnTo>
                <a:lnTo>
                  <a:pt x="23510" y="8864"/>
                </a:lnTo>
                <a:lnTo>
                  <a:pt x="23616" y="8875"/>
                </a:lnTo>
                <a:lnTo>
                  <a:pt x="23723" y="8875"/>
                </a:lnTo>
                <a:lnTo>
                  <a:pt x="23830" y="8908"/>
                </a:lnTo>
                <a:lnTo>
                  <a:pt x="23830" y="9714"/>
                </a:lnTo>
                <a:lnTo>
                  <a:pt x="23723" y="9714"/>
                </a:lnTo>
                <a:lnTo>
                  <a:pt x="23616" y="9714"/>
                </a:lnTo>
                <a:lnTo>
                  <a:pt x="23510" y="9714"/>
                </a:lnTo>
                <a:lnTo>
                  <a:pt x="23403" y="9714"/>
                </a:lnTo>
                <a:lnTo>
                  <a:pt x="23296" y="9714"/>
                </a:lnTo>
                <a:lnTo>
                  <a:pt x="23188" y="9714"/>
                </a:lnTo>
                <a:lnTo>
                  <a:pt x="23083" y="9714"/>
                </a:lnTo>
                <a:lnTo>
                  <a:pt x="22976" y="9714"/>
                </a:lnTo>
                <a:lnTo>
                  <a:pt x="22868" y="9714"/>
                </a:lnTo>
                <a:lnTo>
                  <a:pt x="22761" y="9714"/>
                </a:lnTo>
                <a:lnTo>
                  <a:pt x="22654" y="9714"/>
                </a:lnTo>
                <a:lnTo>
                  <a:pt x="22548" y="9714"/>
                </a:lnTo>
                <a:lnTo>
                  <a:pt x="22441" y="9714"/>
                </a:lnTo>
                <a:lnTo>
                  <a:pt x="22334" y="9714"/>
                </a:lnTo>
                <a:lnTo>
                  <a:pt x="22227" y="9714"/>
                </a:lnTo>
                <a:lnTo>
                  <a:pt x="22121" y="9714"/>
                </a:lnTo>
                <a:lnTo>
                  <a:pt x="22014" y="9714"/>
                </a:lnTo>
                <a:lnTo>
                  <a:pt x="21907" y="9714"/>
                </a:lnTo>
                <a:lnTo>
                  <a:pt x="21799" y="9714"/>
                </a:lnTo>
                <a:lnTo>
                  <a:pt x="21692" y="9714"/>
                </a:lnTo>
                <a:lnTo>
                  <a:pt x="21587" y="9714"/>
                </a:lnTo>
                <a:lnTo>
                  <a:pt x="21479" y="9714"/>
                </a:lnTo>
                <a:lnTo>
                  <a:pt x="21372" y="9714"/>
                </a:lnTo>
                <a:lnTo>
                  <a:pt x="21265" y="9714"/>
                </a:lnTo>
                <a:lnTo>
                  <a:pt x="21158" y="9714"/>
                </a:lnTo>
                <a:lnTo>
                  <a:pt x="21052" y="9714"/>
                </a:lnTo>
                <a:lnTo>
                  <a:pt x="20945" y="9714"/>
                </a:lnTo>
                <a:lnTo>
                  <a:pt x="20838" y="9714"/>
                </a:lnTo>
                <a:lnTo>
                  <a:pt x="20730" y="9714"/>
                </a:lnTo>
                <a:lnTo>
                  <a:pt x="20625" y="9714"/>
                </a:lnTo>
                <a:lnTo>
                  <a:pt x="20518" y="9714"/>
                </a:lnTo>
                <a:lnTo>
                  <a:pt x="20410" y="9714"/>
                </a:lnTo>
                <a:lnTo>
                  <a:pt x="20303" y="9714"/>
                </a:lnTo>
                <a:lnTo>
                  <a:pt x="20196" y="9714"/>
                </a:lnTo>
                <a:lnTo>
                  <a:pt x="20090" y="9714"/>
                </a:lnTo>
                <a:lnTo>
                  <a:pt x="19983" y="9714"/>
                </a:lnTo>
                <a:lnTo>
                  <a:pt x="19876" y="9714"/>
                </a:lnTo>
                <a:lnTo>
                  <a:pt x="19769" y="9714"/>
                </a:lnTo>
                <a:lnTo>
                  <a:pt x="19663" y="9714"/>
                </a:lnTo>
                <a:lnTo>
                  <a:pt x="19556" y="9714"/>
                </a:lnTo>
                <a:lnTo>
                  <a:pt x="19449" y="9714"/>
                </a:lnTo>
                <a:lnTo>
                  <a:pt x="19341" y="9714"/>
                </a:lnTo>
                <a:lnTo>
                  <a:pt x="19234" y="9714"/>
                </a:lnTo>
                <a:lnTo>
                  <a:pt x="19129" y="9714"/>
                </a:lnTo>
                <a:lnTo>
                  <a:pt x="19021" y="9714"/>
                </a:lnTo>
                <a:lnTo>
                  <a:pt x="18914" y="9714"/>
                </a:lnTo>
                <a:lnTo>
                  <a:pt x="18807" y="9714"/>
                </a:lnTo>
                <a:lnTo>
                  <a:pt x="18701" y="9714"/>
                </a:lnTo>
                <a:lnTo>
                  <a:pt x="18594" y="9714"/>
                </a:lnTo>
                <a:lnTo>
                  <a:pt x="18487" y="9714"/>
                </a:lnTo>
                <a:lnTo>
                  <a:pt x="18380" y="9714"/>
                </a:lnTo>
                <a:lnTo>
                  <a:pt x="18272" y="9714"/>
                </a:lnTo>
                <a:lnTo>
                  <a:pt x="18167" y="9714"/>
                </a:lnTo>
                <a:lnTo>
                  <a:pt x="18060" y="9714"/>
                </a:lnTo>
                <a:lnTo>
                  <a:pt x="17952" y="9714"/>
                </a:lnTo>
                <a:lnTo>
                  <a:pt x="17845" y="9714"/>
                </a:lnTo>
                <a:lnTo>
                  <a:pt x="17740" y="9714"/>
                </a:lnTo>
                <a:lnTo>
                  <a:pt x="17633" y="9714"/>
                </a:lnTo>
                <a:lnTo>
                  <a:pt x="17525" y="9714"/>
                </a:lnTo>
                <a:lnTo>
                  <a:pt x="17418" y="9714"/>
                </a:lnTo>
                <a:lnTo>
                  <a:pt x="17311" y="9714"/>
                </a:lnTo>
                <a:lnTo>
                  <a:pt x="17205" y="9714"/>
                </a:lnTo>
                <a:lnTo>
                  <a:pt x="17098" y="9714"/>
                </a:lnTo>
                <a:lnTo>
                  <a:pt x="16991" y="9714"/>
                </a:lnTo>
                <a:lnTo>
                  <a:pt x="16884" y="9714"/>
                </a:lnTo>
                <a:lnTo>
                  <a:pt x="16776" y="9714"/>
                </a:lnTo>
                <a:lnTo>
                  <a:pt x="16671" y="9714"/>
                </a:lnTo>
                <a:lnTo>
                  <a:pt x="16564" y="9714"/>
                </a:lnTo>
                <a:lnTo>
                  <a:pt x="16456" y="9714"/>
                </a:lnTo>
                <a:lnTo>
                  <a:pt x="16349" y="9714"/>
                </a:lnTo>
                <a:lnTo>
                  <a:pt x="16244" y="9714"/>
                </a:lnTo>
                <a:lnTo>
                  <a:pt x="16136" y="9714"/>
                </a:lnTo>
                <a:lnTo>
                  <a:pt x="16029" y="9714"/>
                </a:lnTo>
                <a:lnTo>
                  <a:pt x="15922" y="9714"/>
                </a:lnTo>
                <a:lnTo>
                  <a:pt x="15815" y="9714"/>
                </a:lnTo>
                <a:lnTo>
                  <a:pt x="15709" y="9714"/>
                </a:lnTo>
                <a:lnTo>
                  <a:pt x="15602" y="9714"/>
                </a:lnTo>
                <a:lnTo>
                  <a:pt x="15495" y="9714"/>
                </a:lnTo>
                <a:lnTo>
                  <a:pt x="15387" y="9714"/>
                </a:lnTo>
                <a:lnTo>
                  <a:pt x="15282" y="9714"/>
                </a:lnTo>
                <a:lnTo>
                  <a:pt x="15175" y="9714"/>
                </a:lnTo>
                <a:lnTo>
                  <a:pt x="15067" y="9714"/>
                </a:lnTo>
                <a:lnTo>
                  <a:pt x="14960" y="9714"/>
                </a:lnTo>
                <a:lnTo>
                  <a:pt x="14853" y="9714"/>
                </a:lnTo>
                <a:lnTo>
                  <a:pt x="14747" y="9714"/>
                </a:lnTo>
                <a:lnTo>
                  <a:pt x="14640" y="9714"/>
                </a:lnTo>
                <a:lnTo>
                  <a:pt x="14533" y="9714"/>
                </a:lnTo>
                <a:lnTo>
                  <a:pt x="14426" y="9714"/>
                </a:lnTo>
                <a:lnTo>
                  <a:pt x="14320" y="9714"/>
                </a:lnTo>
                <a:lnTo>
                  <a:pt x="14213" y="9714"/>
                </a:lnTo>
                <a:lnTo>
                  <a:pt x="14106" y="9714"/>
                </a:lnTo>
                <a:lnTo>
                  <a:pt x="13998" y="9714"/>
                </a:lnTo>
                <a:lnTo>
                  <a:pt x="13891" y="9714"/>
                </a:lnTo>
                <a:lnTo>
                  <a:pt x="13786" y="9714"/>
                </a:lnTo>
                <a:lnTo>
                  <a:pt x="13678" y="9714"/>
                </a:lnTo>
                <a:lnTo>
                  <a:pt x="13571" y="9714"/>
                </a:lnTo>
                <a:lnTo>
                  <a:pt x="13464" y="9714"/>
                </a:lnTo>
                <a:lnTo>
                  <a:pt x="13357" y="9714"/>
                </a:lnTo>
                <a:lnTo>
                  <a:pt x="13251" y="9714"/>
                </a:lnTo>
                <a:lnTo>
                  <a:pt x="13144" y="9714"/>
                </a:lnTo>
                <a:lnTo>
                  <a:pt x="13037" y="9714"/>
                </a:lnTo>
                <a:lnTo>
                  <a:pt x="12929" y="9714"/>
                </a:lnTo>
                <a:lnTo>
                  <a:pt x="12824" y="9714"/>
                </a:lnTo>
                <a:lnTo>
                  <a:pt x="12717" y="9714"/>
                </a:lnTo>
                <a:lnTo>
                  <a:pt x="12609" y="9714"/>
                </a:lnTo>
                <a:lnTo>
                  <a:pt x="12502" y="9714"/>
                </a:lnTo>
                <a:lnTo>
                  <a:pt x="12395" y="9714"/>
                </a:lnTo>
                <a:lnTo>
                  <a:pt x="12289" y="9714"/>
                </a:lnTo>
                <a:lnTo>
                  <a:pt x="12182" y="9714"/>
                </a:lnTo>
                <a:lnTo>
                  <a:pt x="12075" y="9714"/>
                </a:lnTo>
                <a:lnTo>
                  <a:pt x="11968" y="9714"/>
                </a:lnTo>
                <a:lnTo>
                  <a:pt x="11862" y="9714"/>
                </a:lnTo>
                <a:lnTo>
                  <a:pt x="11755" y="9714"/>
                </a:lnTo>
                <a:lnTo>
                  <a:pt x="11648" y="9714"/>
                </a:lnTo>
                <a:lnTo>
                  <a:pt x="11540" y="9714"/>
                </a:lnTo>
                <a:lnTo>
                  <a:pt x="11433" y="9714"/>
                </a:lnTo>
                <a:lnTo>
                  <a:pt x="11328" y="9714"/>
                </a:lnTo>
                <a:lnTo>
                  <a:pt x="11220" y="9714"/>
                </a:lnTo>
                <a:lnTo>
                  <a:pt x="11113" y="9714"/>
                </a:lnTo>
                <a:lnTo>
                  <a:pt x="11006" y="9714"/>
                </a:lnTo>
                <a:lnTo>
                  <a:pt x="10900" y="9714"/>
                </a:lnTo>
                <a:lnTo>
                  <a:pt x="10793" y="9714"/>
                </a:lnTo>
                <a:lnTo>
                  <a:pt x="10686" y="9714"/>
                </a:lnTo>
                <a:lnTo>
                  <a:pt x="10579" y="9714"/>
                </a:lnTo>
                <a:lnTo>
                  <a:pt x="10471" y="9714"/>
                </a:lnTo>
                <a:lnTo>
                  <a:pt x="10366" y="9714"/>
                </a:lnTo>
                <a:lnTo>
                  <a:pt x="10259" y="9714"/>
                </a:lnTo>
                <a:lnTo>
                  <a:pt x="10151" y="9714"/>
                </a:lnTo>
                <a:lnTo>
                  <a:pt x="10044" y="9714"/>
                </a:lnTo>
                <a:lnTo>
                  <a:pt x="9939" y="9714"/>
                </a:lnTo>
                <a:lnTo>
                  <a:pt x="9831" y="9714"/>
                </a:lnTo>
                <a:lnTo>
                  <a:pt x="9724" y="9714"/>
                </a:lnTo>
                <a:lnTo>
                  <a:pt x="9617" y="9714"/>
                </a:lnTo>
                <a:lnTo>
                  <a:pt x="9510" y="9714"/>
                </a:lnTo>
                <a:lnTo>
                  <a:pt x="9404" y="9714"/>
                </a:lnTo>
                <a:lnTo>
                  <a:pt x="9297" y="9714"/>
                </a:lnTo>
                <a:lnTo>
                  <a:pt x="9190" y="9714"/>
                </a:lnTo>
                <a:lnTo>
                  <a:pt x="9082" y="9714"/>
                </a:lnTo>
                <a:lnTo>
                  <a:pt x="8975" y="9714"/>
                </a:lnTo>
                <a:lnTo>
                  <a:pt x="8870" y="9714"/>
                </a:lnTo>
                <a:lnTo>
                  <a:pt x="8763" y="9714"/>
                </a:lnTo>
                <a:lnTo>
                  <a:pt x="8655" y="9714"/>
                </a:lnTo>
                <a:lnTo>
                  <a:pt x="8548" y="9714"/>
                </a:lnTo>
                <a:lnTo>
                  <a:pt x="8443" y="9714"/>
                </a:lnTo>
                <a:lnTo>
                  <a:pt x="8335" y="9714"/>
                </a:lnTo>
                <a:lnTo>
                  <a:pt x="8228" y="9714"/>
                </a:lnTo>
                <a:lnTo>
                  <a:pt x="8121" y="9714"/>
                </a:lnTo>
                <a:lnTo>
                  <a:pt x="8014" y="9714"/>
                </a:lnTo>
                <a:lnTo>
                  <a:pt x="7908" y="9714"/>
                </a:lnTo>
                <a:lnTo>
                  <a:pt x="7801" y="9714"/>
                </a:lnTo>
                <a:lnTo>
                  <a:pt x="7694" y="9714"/>
                </a:lnTo>
                <a:lnTo>
                  <a:pt x="7586" y="9714"/>
                </a:lnTo>
                <a:lnTo>
                  <a:pt x="7481" y="9714"/>
                </a:lnTo>
                <a:lnTo>
                  <a:pt x="7374" y="9714"/>
                </a:lnTo>
                <a:lnTo>
                  <a:pt x="7266" y="9714"/>
                </a:lnTo>
                <a:lnTo>
                  <a:pt x="7159" y="9714"/>
                </a:lnTo>
                <a:lnTo>
                  <a:pt x="7052" y="9714"/>
                </a:lnTo>
                <a:lnTo>
                  <a:pt x="6946" y="9714"/>
                </a:lnTo>
                <a:lnTo>
                  <a:pt x="6839" y="9714"/>
                </a:lnTo>
                <a:lnTo>
                  <a:pt x="6732" y="9714"/>
                </a:lnTo>
                <a:lnTo>
                  <a:pt x="6625" y="9714"/>
                </a:lnTo>
                <a:lnTo>
                  <a:pt x="6519" y="9714"/>
                </a:lnTo>
                <a:lnTo>
                  <a:pt x="6412" y="9714"/>
                </a:lnTo>
                <a:lnTo>
                  <a:pt x="6305" y="9714"/>
                </a:lnTo>
                <a:lnTo>
                  <a:pt x="6197" y="9714"/>
                </a:lnTo>
                <a:lnTo>
                  <a:pt x="6090" y="9714"/>
                </a:lnTo>
                <a:lnTo>
                  <a:pt x="5985" y="9714"/>
                </a:lnTo>
                <a:lnTo>
                  <a:pt x="5877" y="9714"/>
                </a:lnTo>
                <a:lnTo>
                  <a:pt x="5770" y="9714"/>
                </a:lnTo>
                <a:lnTo>
                  <a:pt x="5663" y="9714"/>
                </a:lnTo>
                <a:lnTo>
                  <a:pt x="5556" y="9714"/>
                </a:lnTo>
                <a:lnTo>
                  <a:pt x="5450" y="9714"/>
                </a:lnTo>
                <a:lnTo>
                  <a:pt x="5343" y="9714"/>
                </a:lnTo>
                <a:lnTo>
                  <a:pt x="5236" y="9714"/>
                </a:lnTo>
                <a:lnTo>
                  <a:pt x="5128" y="9714"/>
                </a:lnTo>
                <a:lnTo>
                  <a:pt x="5023" y="9714"/>
                </a:lnTo>
                <a:lnTo>
                  <a:pt x="4916" y="9714"/>
                </a:lnTo>
                <a:lnTo>
                  <a:pt x="4808" y="9714"/>
                </a:lnTo>
                <a:lnTo>
                  <a:pt x="4701" y="9714"/>
                </a:lnTo>
                <a:lnTo>
                  <a:pt x="4594" y="9714"/>
                </a:lnTo>
                <a:lnTo>
                  <a:pt x="4488" y="9714"/>
                </a:lnTo>
                <a:lnTo>
                  <a:pt x="4381" y="9714"/>
                </a:lnTo>
                <a:lnTo>
                  <a:pt x="4274" y="9714"/>
                </a:lnTo>
                <a:lnTo>
                  <a:pt x="4167" y="9714"/>
                </a:lnTo>
                <a:lnTo>
                  <a:pt x="4061" y="9714"/>
                </a:lnTo>
                <a:lnTo>
                  <a:pt x="3954" y="9714"/>
                </a:lnTo>
                <a:lnTo>
                  <a:pt x="3847" y="9714"/>
                </a:lnTo>
                <a:lnTo>
                  <a:pt x="3739" y="9714"/>
                </a:lnTo>
                <a:lnTo>
                  <a:pt x="3632" y="9714"/>
                </a:lnTo>
                <a:lnTo>
                  <a:pt x="3527" y="9714"/>
                </a:lnTo>
                <a:lnTo>
                  <a:pt x="3419" y="9714"/>
                </a:lnTo>
                <a:lnTo>
                  <a:pt x="3312" y="9714"/>
                </a:lnTo>
                <a:lnTo>
                  <a:pt x="3205" y="9714"/>
                </a:lnTo>
                <a:lnTo>
                  <a:pt x="3099" y="9714"/>
                </a:lnTo>
                <a:lnTo>
                  <a:pt x="2992" y="9714"/>
                </a:lnTo>
                <a:lnTo>
                  <a:pt x="2885" y="9714"/>
                </a:lnTo>
                <a:lnTo>
                  <a:pt x="2778" y="9714"/>
                </a:lnTo>
                <a:lnTo>
                  <a:pt x="2670" y="9714"/>
                </a:lnTo>
                <a:lnTo>
                  <a:pt x="2565" y="9714"/>
                </a:lnTo>
                <a:lnTo>
                  <a:pt x="2458" y="9714"/>
                </a:lnTo>
                <a:lnTo>
                  <a:pt x="2350" y="9714"/>
                </a:lnTo>
                <a:lnTo>
                  <a:pt x="2243" y="9714"/>
                </a:lnTo>
                <a:lnTo>
                  <a:pt x="2138" y="9714"/>
                </a:lnTo>
                <a:lnTo>
                  <a:pt x="2030" y="9714"/>
                </a:lnTo>
                <a:lnTo>
                  <a:pt x="1923" y="9714"/>
                </a:lnTo>
                <a:lnTo>
                  <a:pt x="1816" y="9714"/>
                </a:lnTo>
                <a:lnTo>
                  <a:pt x="1709" y="9714"/>
                </a:lnTo>
                <a:lnTo>
                  <a:pt x="1603" y="9714"/>
                </a:lnTo>
                <a:lnTo>
                  <a:pt x="1496" y="9714"/>
                </a:lnTo>
                <a:lnTo>
                  <a:pt x="1389" y="9714"/>
                </a:lnTo>
                <a:lnTo>
                  <a:pt x="1281" y="9714"/>
                </a:lnTo>
                <a:lnTo>
                  <a:pt x="1174" y="9714"/>
                </a:lnTo>
                <a:lnTo>
                  <a:pt x="1069" y="9714"/>
                </a:lnTo>
                <a:lnTo>
                  <a:pt x="961" y="9714"/>
                </a:lnTo>
                <a:lnTo>
                  <a:pt x="854" y="9714"/>
                </a:lnTo>
                <a:lnTo>
                  <a:pt x="747" y="9714"/>
                </a:lnTo>
                <a:lnTo>
                  <a:pt x="642" y="9714"/>
                </a:lnTo>
                <a:lnTo>
                  <a:pt x="534" y="9714"/>
                </a:lnTo>
                <a:lnTo>
                  <a:pt x="427" y="9714"/>
                </a:lnTo>
                <a:lnTo>
                  <a:pt x="320" y="9714"/>
                </a:lnTo>
                <a:lnTo>
                  <a:pt x="212" y="9714"/>
                </a:lnTo>
                <a:lnTo>
                  <a:pt x="107" y="9714"/>
                </a:lnTo>
                <a:lnTo>
                  <a:pt x="0" y="9714"/>
                </a:lnTo>
                <a:lnTo>
                  <a:pt x="0" y="308"/>
                </a:lnTo>
                <a:close/>
              </a:path>
            </a:pathLst>
          </a:custGeom>
          <a:solidFill>
            <a:srgbClr val="fd8f8f"/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" name=""/>
          <p:cNvSpPr/>
          <p:nvPr/>
        </p:nvSpPr>
        <p:spPr>
          <a:xfrm>
            <a:off x="1720800" y="2514600"/>
            <a:ext cx="8722440" cy="3200040"/>
          </a:xfrm>
          <a:custGeom>
            <a:avLst/>
            <a:gdLst>
              <a:gd name="textAreaLeft" fmla="*/ 0 w 8722440"/>
              <a:gd name="textAreaRight" fmla="*/ 8722800 w 8722440"/>
              <a:gd name="textAreaTop" fmla="*/ 0 h 3200040"/>
              <a:gd name="textAreaBottom" fmla="*/ 3200400 h 3200040"/>
            </a:gdLst>
            <a:ahLst/>
            <a:rect l="textAreaLeft" t="textAreaTop" r="textAreaRight" b="textAreaBottom"/>
            <a:pathLst>
              <a:path fill="none" w="24230" h="8890">
                <a:moveTo>
                  <a:pt x="0" y="307"/>
                </a:moveTo>
                <a:lnTo>
                  <a:pt x="109" y="328"/>
                </a:lnTo>
                <a:lnTo>
                  <a:pt x="216" y="328"/>
                </a:lnTo>
                <a:lnTo>
                  <a:pt x="325" y="351"/>
                </a:lnTo>
                <a:lnTo>
                  <a:pt x="434" y="351"/>
                </a:lnTo>
                <a:lnTo>
                  <a:pt x="543" y="351"/>
                </a:lnTo>
                <a:lnTo>
                  <a:pt x="652" y="351"/>
                </a:lnTo>
                <a:lnTo>
                  <a:pt x="760" y="373"/>
                </a:lnTo>
                <a:lnTo>
                  <a:pt x="869" y="373"/>
                </a:lnTo>
                <a:lnTo>
                  <a:pt x="978" y="373"/>
                </a:lnTo>
                <a:lnTo>
                  <a:pt x="1087" y="373"/>
                </a:lnTo>
                <a:lnTo>
                  <a:pt x="1194" y="394"/>
                </a:lnTo>
                <a:lnTo>
                  <a:pt x="1303" y="394"/>
                </a:lnTo>
                <a:lnTo>
                  <a:pt x="1412" y="417"/>
                </a:lnTo>
                <a:lnTo>
                  <a:pt x="1521" y="417"/>
                </a:lnTo>
                <a:lnTo>
                  <a:pt x="1630" y="439"/>
                </a:lnTo>
                <a:lnTo>
                  <a:pt x="1737" y="439"/>
                </a:lnTo>
                <a:lnTo>
                  <a:pt x="1846" y="439"/>
                </a:lnTo>
                <a:lnTo>
                  <a:pt x="1955" y="439"/>
                </a:lnTo>
                <a:lnTo>
                  <a:pt x="2065" y="439"/>
                </a:lnTo>
                <a:lnTo>
                  <a:pt x="2174" y="460"/>
                </a:lnTo>
                <a:lnTo>
                  <a:pt x="2281" y="460"/>
                </a:lnTo>
                <a:lnTo>
                  <a:pt x="2390" y="460"/>
                </a:lnTo>
                <a:lnTo>
                  <a:pt x="2499" y="460"/>
                </a:lnTo>
                <a:lnTo>
                  <a:pt x="2608" y="460"/>
                </a:lnTo>
                <a:lnTo>
                  <a:pt x="2715" y="460"/>
                </a:lnTo>
                <a:lnTo>
                  <a:pt x="2824" y="460"/>
                </a:lnTo>
                <a:lnTo>
                  <a:pt x="2933" y="460"/>
                </a:lnTo>
                <a:lnTo>
                  <a:pt x="3042" y="460"/>
                </a:lnTo>
                <a:lnTo>
                  <a:pt x="3151" y="460"/>
                </a:lnTo>
                <a:lnTo>
                  <a:pt x="3259" y="439"/>
                </a:lnTo>
                <a:lnTo>
                  <a:pt x="3368" y="439"/>
                </a:lnTo>
                <a:lnTo>
                  <a:pt x="3477" y="439"/>
                </a:lnTo>
                <a:lnTo>
                  <a:pt x="3586" y="439"/>
                </a:lnTo>
                <a:lnTo>
                  <a:pt x="3693" y="417"/>
                </a:lnTo>
                <a:lnTo>
                  <a:pt x="3802" y="439"/>
                </a:lnTo>
                <a:lnTo>
                  <a:pt x="3911" y="439"/>
                </a:lnTo>
                <a:lnTo>
                  <a:pt x="4020" y="439"/>
                </a:lnTo>
                <a:lnTo>
                  <a:pt x="4129" y="439"/>
                </a:lnTo>
                <a:lnTo>
                  <a:pt x="4237" y="460"/>
                </a:lnTo>
                <a:lnTo>
                  <a:pt x="4346" y="460"/>
                </a:lnTo>
                <a:lnTo>
                  <a:pt x="4455" y="460"/>
                </a:lnTo>
                <a:lnTo>
                  <a:pt x="4564" y="439"/>
                </a:lnTo>
                <a:lnTo>
                  <a:pt x="4671" y="460"/>
                </a:lnTo>
                <a:lnTo>
                  <a:pt x="4780" y="460"/>
                </a:lnTo>
                <a:lnTo>
                  <a:pt x="4889" y="483"/>
                </a:lnTo>
                <a:lnTo>
                  <a:pt x="4998" y="394"/>
                </a:lnTo>
                <a:lnTo>
                  <a:pt x="5107" y="439"/>
                </a:lnTo>
                <a:lnTo>
                  <a:pt x="5214" y="417"/>
                </a:lnTo>
                <a:lnTo>
                  <a:pt x="5323" y="417"/>
                </a:lnTo>
                <a:lnTo>
                  <a:pt x="5433" y="483"/>
                </a:lnTo>
                <a:lnTo>
                  <a:pt x="5542" y="394"/>
                </a:lnTo>
                <a:lnTo>
                  <a:pt x="5649" y="285"/>
                </a:lnTo>
                <a:lnTo>
                  <a:pt x="5758" y="219"/>
                </a:lnTo>
                <a:lnTo>
                  <a:pt x="5867" y="109"/>
                </a:lnTo>
                <a:lnTo>
                  <a:pt x="5976" y="43"/>
                </a:lnTo>
                <a:lnTo>
                  <a:pt x="6085" y="0"/>
                </a:lnTo>
                <a:lnTo>
                  <a:pt x="6192" y="0"/>
                </a:lnTo>
                <a:lnTo>
                  <a:pt x="6301" y="88"/>
                </a:lnTo>
                <a:lnTo>
                  <a:pt x="6410" y="109"/>
                </a:lnTo>
                <a:lnTo>
                  <a:pt x="6519" y="285"/>
                </a:lnTo>
                <a:lnTo>
                  <a:pt x="6629" y="285"/>
                </a:lnTo>
                <a:lnTo>
                  <a:pt x="6736" y="351"/>
                </a:lnTo>
                <a:lnTo>
                  <a:pt x="6845" y="373"/>
                </a:lnTo>
                <a:lnTo>
                  <a:pt x="6954" y="439"/>
                </a:lnTo>
                <a:lnTo>
                  <a:pt x="7063" y="417"/>
                </a:lnTo>
                <a:lnTo>
                  <a:pt x="7170" y="460"/>
                </a:lnTo>
                <a:lnTo>
                  <a:pt x="7279" y="483"/>
                </a:lnTo>
                <a:lnTo>
                  <a:pt x="7388" y="394"/>
                </a:lnTo>
                <a:lnTo>
                  <a:pt x="7497" y="460"/>
                </a:lnTo>
                <a:lnTo>
                  <a:pt x="7606" y="504"/>
                </a:lnTo>
                <a:lnTo>
                  <a:pt x="7714" y="439"/>
                </a:lnTo>
                <a:lnTo>
                  <a:pt x="7823" y="460"/>
                </a:lnTo>
                <a:lnTo>
                  <a:pt x="7932" y="526"/>
                </a:lnTo>
                <a:lnTo>
                  <a:pt x="8041" y="549"/>
                </a:lnTo>
                <a:lnTo>
                  <a:pt x="8148" y="592"/>
                </a:lnTo>
                <a:lnTo>
                  <a:pt x="8257" y="615"/>
                </a:lnTo>
                <a:lnTo>
                  <a:pt x="8366" y="658"/>
                </a:lnTo>
                <a:lnTo>
                  <a:pt x="8475" y="570"/>
                </a:lnTo>
                <a:lnTo>
                  <a:pt x="8584" y="679"/>
                </a:lnTo>
                <a:lnTo>
                  <a:pt x="8691" y="570"/>
                </a:lnTo>
                <a:lnTo>
                  <a:pt x="8801" y="679"/>
                </a:lnTo>
                <a:lnTo>
                  <a:pt x="8910" y="592"/>
                </a:lnTo>
                <a:lnTo>
                  <a:pt x="9019" y="615"/>
                </a:lnTo>
                <a:lnTo>
                  <a:pt x="9126" y="679"/>
                </a:lnTo>
                <a:lnTo>
                  <a:pt x="9235" y="658"/>
                </a:lnTo>
                <a:lnTo>
                  <a:pt x="9344" y="679"/>
                </a:lnTo>
                <a:lnTo>
                  <a:pt x="9453" y="679"/>
                </a:lnTo>
                <a:lnTo>
                  <a:pt x="9562" y="702"/>
                </a:lnTo>
                <a:lnTo>
                  <a:pt x="9669" y="658"/>
                </a:lnTo>
                <a:lnTo>
                  <a:pt x="9778" y="592"/>
                </a:lnTo>
                <a:lnTo>
                  <a:pt x="9887" y="636"/>
                </a:lnTo>
                <a:lnTo>
                  <a:pt x="9997" y="549"/>
                </a:lnTo>
                <a:lnTo>
                  <a:pt x="10106" y="658"/>
                </a:lnTo>
                <a:lnTo>
                  <a:pt x="10213" y="658"/>
                </a:lnTo>
                <a:lnTo>
                  <a:pt x="10322" y="636"/>
                </a:lnTo>
                <a:lnTo>
                  <a:pt x="10431" y="679"/>
                </a:lnTo>
                <a:lnTo>
                  <a:pt x="10540" y="702"/>
                </a:lnTo>
                <a:lnTo>
                  <a:pt x="10647" y="658"/>
                </a:lnTo>
                <a:lnTo>
                  <a:pt x="10756" y="745"/>
                </a:lnTo>
                <a:lnTo>
                  <a:pt x="10865" y="724"/>
                </a:lnTo>
                <a:lnTo>
                  <a:pt x="10974" y="745"/>
                </a:lnTo>
                <a:lnTo>
                  <a:pt x="11083" y="900"/>
                </a:lnTo>
                <a:lnTo>
                  <a:pt x="11191" y="1030"/>
                </a:lnTo>
                <a:lnTo>
                  <a:pt x="11300" y="1162"/>
                </a:lnTo>
                <a:lnTo>
                  <a:pt x="11409" y="1185"/>
                </a:lnTo>
                <a:lnTo>
                  <a:pt x="11518" y="1338"/>
                </a:lnTo>
                <a:lnTo>
                  <a:pt x="11625" y="1491"/>
                </a:lnTo>
                <a:lnTo>
                  <a:pt x="11734" y="1536"/>
                </a:lnTo>
                <a:lnTo>
                  <a:pt x="11843" y="1667"/>
                </a:lnTo>
                <a:lnTo>
                  <a:pt x="11952" y="1712"/>
                </a:lnTo>
                <a:lnTo>
                  <a:pt x="12061" y="1799"/>
                </a:lnTo>
                <a:lnTo>
                  <a:pt x="12169" y="1908"/>
                </a:lnTo>
                <a:lnTo>
                  <a:pt x="12278" y="1997"/>
                </a:lnTo>
                <a:lnTo>
                  <a:pt x="12387" y="1931"/>
                </a:lnTo>
                <a:lnTo>
                  <a:pt x="12496" y="1952"/>
                </a:lnTo>
                <a:lnTo>
                  <a:pt x="12603" y="1997"/>
                </a:lnTo>
                <a:lnTo>
                  <a:pt x="12712" y="1952"/>
                </a:lnTo>
                <a:lnTo>
                  <a:pt x="12821" y="1447"/>
                </a:lnTo>
                <a:lnTo>
                  <a:pt x="12930" y="1865"/>
                </a:lnTo>
                <a:lnTo>
                  <a:pt x="13039" y="2150"/>
                </a:lnTo>
                <a:lnTo>
                  <a:pt x="13146" y="2193"/>
                </a:lnTo>
                <a:lnTo>
                  <a:pt x="13255" y="2412"/>
                </a:lnTo>
                <a:lnTo>
                  <a:pt x="13365" y="2435"/>
                </a:lnTo>
                <a:lnTo>
                  <a:pt x="13474" y="2435"/>
                </a:lnTo>
                <a:lnTo>
                  <a:pt x="13581" y="2588"/>
                </a:lnTo>
                <a:lnTo>
                  <a:pt x="13690" y="2523"/>
                </a:lnTo>
                <a:lnTo>
                  <a:pt x="13799" y="2697"/>
                </a:lnTo>
                <a:lnTo>
                  <a:pt x="13908" y="2697"/>
                </a:lnTo>
                <a:lnTo>
                  <a:pt x="14017" y="2676"/>
                </a:lnTo>
                <a:lnTo>
                  <a:pt x="14124" y="2763"/>
                </a:lnTo>
                <a:lnTo>
                  <a:pt x="14233" y="2808"/>
                </a:lnTo>
                <a:lnTo>
                  <a:pt x="14342" y="2961"/>
                </a:lnTo>
                <a:lnTo>
                  <a:pt x="14451" y="3005"/>
                </a:lnTo>
                <a:lnTo>
                  <a:pt x="14560" y="2961"/>
                </a:lnTo>
                <a:lnTo>
                  <a:pt x="14668" y="3224"/>
                </a:lnTo>
                <a:lnTo>
                  <a:pt x="14777" y="3313"/>
                </a:lnTo>
                <a:lnTo>
                  <a:pt x="14886" y="3379"/>
                </a:lnTo>
                <a:lnTo>
                  <a:pt x="14995" y="3399"/>
                </a:lnTo>
                <a:lnTo>
                  <a:pt x="15102" y="3554"/>
                </a:lnTo>
                <a:lnTo>
                  <a:pt x="15211" y="3575"/>
                </a:lnTo>
                <a:lnTo>
                  <a:pt x="15320" y="3598"/>
                </a:lnTo>
                <a:lnTo>
                  <a:pt x="15429" y="3575"/>
                </a:lnTo>
                <a:lnTo>
                  <a:pt x="15538" y="3620"/>
                </a:lnTo>
                <a:lnTo>
                  <a:pt x="15646" y="3685"/>
                </a:lnTo>
                <a:lnTo>
                  <a:pt x="15755" y="3839"/>
                </a:lnTo>
                <a:lnTo>
                  <a:pt x="15864" y="4036"/>
                </a:lnTo>
                <a:lnTo>
                  <a:pt x="15973" y="4102"/>
                </a:lnTo>
                <a:lnTo>
                  <a:pt x="16080" y="4234"/>
                </a:lnTo>
                <a:lnTo>
                  <a:pt x="16189" y="4234"/>
                </a:lnTo>
                <a:lnTo>
                  <a:pt x="16298" y="4277"/>
                </a:lnTo>
                <a:lnTo>
                  <a:pt x="16407" y="4366"/>
                </a:lnTo>
                <a:lnTo>
                  <a:pt x="16516" y="4453"/>
                </a:lnTo>
                <a:lnTo>
                  <a:pt x="16623" y="4585"/>
                </a:lnTo>
                <a:lnTo>
                  <a:pt x="16732" y="4694"/>
                </a:lnTo>
                <a:lnTo>
                  <a:pt x="16842" y="4804"/>
                </a:lnTo>
                <a:lnTo>
                  <a:pt x="16951" y="5023"/>
                </a:lnTo>
                <a:lnTo>
                  <a:pt x="17058" y="5199"/>
                </a:lnTo>
                <a:lnTo>
                  <a:pt x="17167" y="5374"/>
                </a:lnTo>
                <a:lnTo>
                  <a:pt x="17276" y="5331"/>
                </a:lnTo>
                <a:lnTo>
                  <a:pt x="17385" y="5265"/>
                </a:lnTo>
                <a:lnTo>
                  <a:pt x="17494" y="5572"/>
                </a:lnTo>
                <a:lnTo>
                  <a:pt x="17601" y="5967"/>
                </a:lnTo>
                <a:lnTo>
                  <a:pt x="17710" y="6142"/>
                </a:lnTo>
                <a:lnTo>
                  <a:pt x="17819" y="6252"/>
                </a:lnTo>
                <a:lnTo>
                  <a:pt x="17928" y="6384"/>
                </a:lnTo>
                <a:lnTo>
                  <a:pt x="18038" y="6384"/>
                </a:lnTo>
                <a:lnTo>
                  <a:pt x="18145" y="6339"/>
                </a:lnTo>
                <a:lnTo>
                  <a:pt x="18254" y="6405"/>
                </a:lnTo>
                <a:lnTo>
                  <a:pt x="18363" y="6493"/>
                </a:lnTo>
                <a:lnTo>
                  <a:pt x="18472" y="6580"/>
                </a:lnTo>
                <a:lnTo>
                  <a:pt x="18579" y="6646"/>
                </a:lnTo>
                <a:lnTo>
                  <a:pt x="18688" y="6690"/>
                </a:lnTo>
                <a:lnTo>
                  <a:pt x="18797" y="6735"/>
                </a:lnTo>
                <a:lnTo>
                  <a:pt x="18906" y="6779"/>
                </a:lnTo>
                <a:lnTo>
                  <a:pt x="19015" y="6822"/>
                </a:lnTo>
                <a:lnTo>
                  <a:pt x="19123" y="6888"/>
                </a:lnTo>
                <a:lnTo>
                  <a:pt x="19232" y="6931"/>
                </a:lnTo>
                <a:lnTo>
                  <a:pt x="19341" y="6998"/>
                </a:lnTo>
                <a:lnTo>
                  <a:pt x="19450" y="7086"/>
                </a:lnTo>
                <a:lnTo>
                  <a:pt x="19557" y="7097"/>
                </a:lnTo>
                <a:lnTo>
                  <a:pt x="19666" y="7173"/>
                </a:lnTo>
                <a:lnTo>
                  <a:pt x="19775" y="7244"/>
                </a:lnTo>
                <a:lnTo>
                  <a:pt x="19884" y="7263"/>
                </a:lnTo>
                <a:lnTo>
                  <a:pt x="19993" y="7307"/>
                </a:lnTo>
                <a:lnTo>
                  <a:pt x="20100" y="7366"/>
                </a:lnTo>
                <a:lnTo>
                  <a:pt x="20210" y="7436"/>
                </a:lnTo>
                <a:lnTo>
                  <a:pt x="20319" y="7516"/>
                </a:lnTo>
                <a:lnTo>
                  <a:pt x="20428" y="7531"/>
                </a:lnTo>
                <a:lnTo>
                  <a:pt x="20535" y="7601"/>
                </a:lnTo>
                <a:lnTo>
                  <a:pt x="20644" y="7642"/>
                </a:lnTo>
                <a:lnTo>
                  <a:pt x="20753" y="7649"/>
                </a:lnTo>
                <a:lnTo>
                  <a:pt x="20862" y="7663"/>
                </a:lnTo>
                <a:lnTo>
                  <a:pt x="20971" y="7705"/>
                </a:lnTo>
                <a:lnTo>
                  <a:pt x="21078" y="7729"/>
                </a:lnTo>
                <a:lnTo>
                  <a:pt x="21187" y="7771"/>
                </a:lnTo>
                <a:lnTo>
                  <a:pt x="21296" y="7811"/>
                </a:lnTo>
                <a:lnTo>
                  <a:pt x="21406" y="7854"/>
                </a:lnTo>
                <a:lnTo>
                  <a:pt x="21513" y="7891"/>
                </a:lnTo>
                <a:lnTo>
                  <a:pt x="21622" y="7955"/>
                </a:lnTo>
                <a:lnTo>
                  <a:pt x="21731" y="8014"/>
                </a:lnTo>
                <a:lnTo>
                  <a:pt x="21840" y="8070"/>
                </a:lnTo>
                <a:lnTo>
                  <a:pt x="21949" y="8127"/>
                </a:lnTo>
                <a:lnTo>
                  <a:pt x="22056" y="8192"/>
                </a:lnTo>
                <a:lnTo>
                  <a:pt x="22165" y="8244"/>
                </a:lnTo>
                <a:lnTo>
                  <a:pt x="22274" y="8306"/>
                </a:lnTo>
                <a:lnTo>
                  <a:pt x="22383" y="8365"/>
                </a:lnTo>
                <a:lnTo>
                  <a:pt x="22492" y="8423"/>
                </a:lnTo>
                <a:lnTo>
                  <a:pt x="22600" y="8472"/>
                </a:lnTo>
                <a:lnTo>
                  <a:pt x="22709" y="8511"/>
                </a:lnTo>
                <a:lnTo>
                  <a:pt x="22818" y="8562"/>
                </a:lnTo>
                <a:lnTo>
                  <a:pt x="22927" y="8586"/>
                </a:lnTo>
                <a:lnTo>
                  <a:pt x="23034" y="8647"/>
                </a:lnTo>
                <a:lnTo>
                  <a:pt x="23143" y="8684"/>
                </a:lnTo>
                <a:lnTo>
                  <a:pt x="23252" y="8711"/>
                </a:lnTo>
                <a:lnTo>
                  <a:pt x="23361" y="8737"/>
                </a:lnTo>
                <a:lnTo>
                  <a:pt x="23470" y="8765"/>
                </a:lnTo>
                <a:lnTo>
                  <a:pt x="23578" y="8790"/>
                </a:lnTo>
                <a:lnTo>
                  <a:pt x="23687" y="8814"/>
                </a:lnTo>
                <a:lnTo>
                  <a:pt x="23796" y="8830"/>
                </a:lnTo>
                <a:lnTo>
                  <a:pt x="23905" y="8847"/>
                </a:lnTo>
                <a:lnTo>
                  <a:pt x="24012" y="8857"/>
                </a:lnTo>
                <a:lnTo>
                  <a:pt x="24121" y="8857"/>
                </a:lnTo>
                <a:lnTo>
                  <a:pt x="24230" y="8890"/>
                </a:ln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"/>
          <p:cNvSpPr/>
          <p:nvPr/>
        </p:nvSpPr>
        <p:spPr>
          <a:xfrm>
            <a:off x="2057400" y="2743200"/>
            <a:ext cx="160020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43%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" name=""/>
          <p:cNvSpPr/>
          <p:nvPr/>
        </p:nvSpPr>
        <p:spPr>
          <a:xfrm>
            <a:off x="1479600" y="2214000"/>
            <a:ext cx="9144000" cy="38862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0" name="Freeform 87"/>
          <p:cNvSpPr/>
          <p:nvPr/>
        </p:nvSpPr>
        <p:spPr>
          <a:xfrm flipV="1">
            <a:off x="1819800" y="5974920"/>
            <a:ext cx="8584200" cy="45000"/>
          </a:xfrm>
          <a:custGeom>
            <a:avLst/>
            <a:gdLst>
              <a:gd name="textAreaLeft" fmla="*/ 0 w 8584200"/>
              <a:gd name="textAreaRight" fmla="*/ 8584920 w 8584200"/>
              <a:gd name="textAreaTop" fmla="*/ 360 h 45000"/>
              <a:gd name="textAreaBottom" fmla="*/ 46080 h 45000"/>
            </a:gdLst>
            <a:ahLst/>
            <a:rect l="textAreaLeft" t="textAreaTop" r="textAreaRight" b="textAreaBottom"/>
            <a:pathLst>
              <a:path w="8438364" h="8600">
                <a:moveTo>
                  <a:pt x="0" y="1"/>
                </a:moveTo>
                <a:lnTo>
                  <a:pt x="8438364" y="1"/>
                </a:lnTo>
              </a:path>
            </a:pathLst>
          </a:custGeom>
          <a:noFill/>
          <a:ln w="17762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720" bIns="720" anchor="ctr">
            <a:noAutofit/>
          </a:bodyPr>
          <a:p>
            <a:pPr defTabSz="914400"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grpSp>
        <p:nvGrpSpPr>
          <p:cNvPr id="91" name="Image 0"/>
          <p:cNvGrpSpPr/>
          <p:nvPr/>
        </p:nvGrpSpPr>
        <p:grpSpPr>
          <a:xfrm>
            <a:off x="1837080" y="6014520"/>
            <a:ext cx="7966800" cy="61200"/>
            <a:chOff x="1837080" y="6014520"/>
            <a:chExt cx="7966800" cy="61200"/>
          </a:xfrm>
        </p:grpSpPr>
        <p:sp>
          <p:nvSpPr>
            <p:cNvPr id="92" name="Freeform 96"/>
            <p:cNvSpPr/>
            <p:nvPr/>
          </p:nvSpPr>
          <p:spPr>
            <a:xfrm>
              <a:off x="1837080" y="601452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41" y="530"/>
                  </a:moveTo>
                  <a:lnTo>
                    <a:pt x="41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3" name="Freeform 98"/>
            <p:cNvSpPr/>
            <p:nvPr/>
          </p:nvSpPr>
          <p:spPr>
            <a:xfrm>
              <a:off x="5947560" y="602496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409" y="530"/>
                  </a:moveTo>
                  <a:lnTo>
                    <a:pt x="409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4" name="Freeform 101"/>
            <p:cNvSpPr/>
            <p:nvPr/>
          </p:nvSpPr>
          <p:spPr>
            <a:xfrm>
              <a:off x="9795600" y="601956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963" y="530"/>
                  </a:moveTo>
                  <a:lnTo>
                    <a:pt x="963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4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4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8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1"/>
          <p:cNvGrpSpPr/>
          <p:nvPr/>
        </p:nvGrpSpPr>
        <p:grpSpPr>
          <a:xfrm>
            <a:off x="0" y="-1440"/>
            <a:ext cx="12091680" cy="6869520"/>
            <a:chOff x="0" y="-1440"/>
            <a:chExt cx="12091680" cy="6869520"/>
          </a:xfrm>
        </p:grpSpPr>
        <p:sp>
          <p:nvSpPr>
            <p:cNvPr id="96" name="Rectangle 5"/>
            <p:cNvSpPr/>
            <p:nvPr/>
          </p:nvSpPr>
          <p:spPr>
            <a:xfrm rot="16200000">
              <a:off x="5808600" y="58500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7" name="Rectangle 6"/>
            <p:cNvSpPr/>
            <p:nvPr/>
          </p:nvSpPr>
          <p:spPr>
            <a:xfrm>
              <a:off x="10764000" y="65880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8" name="Rectangle 7"/>
            <p:cNvSpPr/>
            <p:nvPr/>
          </p:nvSpPr>
          <p:spPr>
            <a:xfrm>
              <a:off x="0" y="65880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9" name="Rectangle 8"/>
            <p:cNvSpPr/>
            <p:nvPr/>
          </p:nvSpPr>
          <p:spPr>
            <a:xfrm rot="16200000">
              <a:off x="5784480" y="-577404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00" name="TextBox 15"/>
          <p:cNvSpPr/>
          <p:nvPr/>
        </p:nvSpPr>
        <p:spPr>
          <a:xfrm>
            <a:off x="10064520" y="6590160"/>
            <a:ext cx="212688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gapminder.org/142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" name="TextBox 16"/>
          <p:cNvSpPr/>
          <p:nvPr/>
        </p:nvSpPr>
        <p:spPr>
          <a:xfrm>
            <a:off x="11880" y="6539040"/>
            <a:ext cx="364572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Gapminder, UNICEF &amp; Human Mortality Database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" name="TextBox 17"/>
          <p:cNvSpPr/>
          <p:nvPr/>
        </p:nvSpPr>
        <p:spPr>
          <a:xfrm>
            <a:off x="1735560" y="360360"/>
            <a:ext cx="968184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Child deaths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Share of children dying before their fifth birthday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" name="TextBox 18"/>
          <p:cNvSpPr/>
          <p:nvPr/>
        </p:nvSpPr>
        <p:spPr>
          <a:xfrm>
            <a:off x="1684440" y="5995080"/>
            <a:ext cx="80820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1800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TextBox 19"/>
          <p:cNvSpPr/>
          <p:nvPr/>
        </p:nvSpPr>
        <p:spPr>
          <a:xfrm>
            <a:off x="5581080" y="5995080"/>
            <a:ext cx="79524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1900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TextBox 20"/>
          <p:cNvSpPr/>
          <p:nvPr/>
        </p:nvSpPr>
        <p:spPr>
          <a:xfrm>
            <a:off x="9365040" y="5995080"/>
            <a:ext cx="85248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2000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Freeform 5"/>
          <p:cNvSpPr/>
          <p:nvPr/>
        </p:nvSpPr>
        <p:spPr>
          <a:xfrm flipV="1">
            <a:off x="1819800" y="5974920"/>
            <a:ext cx="8584200" cy="45000"/>
          </a:xfrm>
          <a:custGeom>
            <a:avLst/>
            <a:gdLst>
              <a:gd name="textAreaLeft" fmla="*/ 0 w 8584200"/>
              <a:gd name="textAreaRight" fmla="*/ 8584920 w 8584200"/>
              <a:gd name="textAreaTop" fmla="*/ 360 h 45000"/>
              <a:gd name="textAreaBottom" fmla="*/ 46080 h 45000"/>
            </a:gdLst>
            <a:ahLst/>
            <a:rect l="textAreaLeft" t="textAreaTop" r="textAreaRight" b="textAreaBottom"/>
            <a:pathLst>
              <a:path w="8438364" h="8600">
                <a:moveTo>
                  <a:pt x="0" y="1"/>
                </a:moveTo>
                <a:lnTo>
                  <a:pt x="8438364" y="1"/>
                </a:lnTo>
              </a:path>
            </a:pathLst>
          </a:custGeom>
          <a:noFill/>
          <a:ln w="17762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720" bIns="72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grpSp>
        <p:nvGrpSpPr>
          <p:cNvPr id="107" name="Image 2"/>
          <p:cNvGrpSpPr/>
          <p:nvPr/>
        </p:nvGrpSpPr>
        <p:grpSpPr>
          <a:xfrm>
            <a:off x="1837080" y="6014520"/>
            <a:ext cx="7966800" cy="61200"/>
            <a:chOff x="1837080" y="6014520"/>
            <a:chExt cx="7966800" cy="61200"/>
          </a:xfrm>
        </p:grpSpPr>
        <p:sp>
          <p:nvSpPr>
            <p:cNvPr id="108" name="Freeform 7"/>
            <p:cNvSpPr/>
            <p:nvPr/>
          </p:nvSpPr>
          <p:spPr>
            <a:xfrm>
              <a:off x="1837080" y="601452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41" y="530"/>
                  </a:moveTo>
                  <a:lnTo>
                    <a:pt x="41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9" name="Freeform 8"/>
            <p:cNvSpPr/>
            <p:nvPr/>
          </p:nvSpPr>
          <p:spPr>
            <a:xfrm>
              <a:off x="5947560" y="602496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409" y="530"/>
                  </a:moveTo>
                  <a:lnTo>
                    <a:pt x="409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0" name="Freeform 9"/>
            <p:cNvSpPr/>
            <p:nvPr/>
          </p:nvSpPr>
          <p:spPr>
            <a:xfrm>
              <a:off x="9795600" y="601956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963" y="530"/>
                  </a:moveTo>
                  <a:lnTo>
                    <a:pt x="963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11" name="TextBox 21"/>
          <p:cNvSpPr/>
          <p:nvPr/>
        </p:nvSpPr>
        <p:spPr>
          <a:xfrm>
            <a:off x="2091960" y="2648880"/>
            <a:ext cx="153828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TextBox 22"/>
          <p:cNvSpPr/>
          <p:nvPr/>
        </p:nvSpPr>
        <p:spPr>
          <a:xfrm>
            <a:off x="9144000" y="4192560"/>
            <a:ext cx="15382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3.7%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1792800" y="2514600"/>
            <a:ext cx="8578440" cy="3496680"/>
          </a:xfrm>
          <a:custGeom>
            <a:avLst/>
            <a:gdLst>
              <a:gd name="textAreaLeft" fmla="*/ 0 w 8578440"/>
              <a:gd name="textAreaRight" fmla="*/ 8578800 w 8578440"/>
              <a:gd name="textAreaTop" fmla="*/ 0 h 3496680"/>
              <a:gd name="textAreaBottom" fmla="*/ 3497040 h 3496680"/>
            </a:gdLst>
            <a:ahLst/>
            <a:rect l="textAreaLeft" t="textAreaTop" r="textAreaRight" b="textAreaBottom"/>
            <a:pathLst>
              <a:path w="23830" h="9714">
                <a:moveTo>
                  <a:pt x="0" y="308"/>
                </a:moveTo>
                <a:lnTo>
                  <a:pt x="107" y="329"/>
                </a:lnTo>
                <a:lnTo>
                  <a:pt x="212" y="329"/>
                </a:lnTo>
                <a:lnTo>
                  <a:pt x="320" y="351"/>
                </a:lnTo>
                <a:lnTo>
                  <a:pt x="427" y="351"/>
                </a:lnTo>
                <a:lnTo>
                  <a:pt x="534" y="351"/>
                </a:lnTo>
                <a:lnTo>
                  <a:pt x="642" y="351"/>
                </a:lnTo>
                <a:lnTo>
                  <a:pt x="747" y="374"/>
                </a:lnTo>
                <a:lnTo>
                  <a:pt x="854" y="374"/>
                </a:lnTo>
                <a:lnTo>
                  <a:pt x="961" y="374"/>
                </a:lnTo>
                <a:lnTo>
                  <a:pt x="1069" y="374"/>
                </a:lnTo>
                <a:lnTo>
                  <a:pt x="1174" y="395"/>
                </a:lnTo>
                <a:lnTo>
                  <a:pt x="1281" y="395"/>
                </a:lnTo>
                <a:lnTo>
                  <a:pt x="1389" y="418"/>
                </a:lnTo>
                <a:lnTo>
                  <a:pt x="1496" y="418"/>
                </a:lnTo>
                <a:lnTo>
                  <a:pt x="1603" y="440"/>
                </a:lnTo>
                <a:lnTo>
                  <a:pt x="1709" y="440"/>
                </a:lnTo>
                <a:lnTo>
                  <a:pt x="1816" y="440"/>
                </a:lnTo>
                <a:lnTo>
                  <a:pt x="1923" y="440"/>
                </a:lnTo>
                <a:lnTo>
                  <a:pt x="2030" y="440"/>
                </a:lnTo>
                <a:lnTo>
                  <a:pt x="2138" y="461"/>
                </a:lnTo>
                <a:lnTo>
                  <a:pt x="2243" y="461"/>
                </a:lnTo>
                <a:lnTo>
                  <a:pt x="2350" y="461"/>
                </a:lnTo>
                <a:lnTo>
                  <a:pt x="2458" y="461"/>
                </a:lnTo>
                <a:lnTo>
                  <a:pt x="2565" y="461"/>
                </a:lnTo>
                <a:lnTo>
                  <a:pt x="2670" y="461"/>
                </a:lnTo>
                <a:lnTo>
                  <a:pt x="2778" y="461"/>
                </a:lnTo>
                <a:lnTo>
                  <a:pt x="2885" y="461"/>
                </a:lnTo>
                <a:lnTo>
                  <a:pt x="2992" y="461"/>
                </a:lnTo>
                <a:lnTo>
                  <a:pt x="3099" y="461"/>
                </a:lnTo>
                <a:lnTo>
                  <a:pt x="3205" y="440"/>
                </a:lnTo>
                <a:lnTo>
                  <a:pt x="3312" y="440"/>
                </a:lnTo>
                <a:lnTo>
                  <a:pt x="3419" y="440"/>
                </a:lnTo>
                <a:lnTo>
                  <a:pt x="3527" y="440"/>
                </a:lnTo>
                <a:lnTo>
                  <a:pt x="3632" y="418"/>
                </a:lnTo>
                <a:lnTo>
                  <a:pt x="3739" y="440"/>
                </a:lnTo>
                <a:lnTo>
                  <a:pt x="3847" y="440"/>
                </a:lnTo>
                <a:lnTo>
                  <a:pt x="3954" y="440"/>
                </a:lnTo>
                <a:lnTo>
                  <a:pt x="4061" y="440"/>
                </a:lnTo>
                <a:lnTo>
                  <a:pt x="4167" y="461"/>
                </a:lnTo>
                <a:lnTo>
                  <a:pt x="4274" y="461"/>
                </a:lnTo>
                <a:lnTo>
                  <a:pt x="4381" y="461"/>
                </a:lnTo>
                <a:lnTo>
                  <a:pt x="4488" y="440"/>
                </a:lnTo>
                <a:lnTo>
                  <a:pt x="4594" y="461"/>
                </a:lnTo>
                <a:lnTo>
                  <a:pt x="4701" y="461"/>
                </a:lnTo>
                <a:lnTo>
                  <a:pt x="4808" y="484"/>
                </a:lnTo>
                <a:lnTo>
                  <a:pt x="4916" y="395"/>
                </a:lnTo>
                <a:lnTo>
                  <a:pt x="5023" y="440"/>
                </a:lnTo>
                <a:lnTo>
                  <a:pt x="5128" y="418"/>
                </a:lnTo>
                <a:lnTo>
                  <a:pt x="5236" y="418"/>
                </a:lnTo>
                <a:lnTo>
                  <a:pt x="5343" y="484"/>
                </a:lnTo>
                <a:lnTo>
                  <a:pt x="5450" y="395"/>
                </a:lnTo>
                <a:lnTo>
                  <a:pt x="5556" y="285"/>
                </a:lnTo>
                <a:lnTo>
                  <a:pt x="5663" y="219"/>
                </a:lnTo>
                <a:lnTo>
                  <a:pt x="5770" y="109"/>
                </a:lnTo>
                <a:lnTo>
                  <a:pt x="5877" y="43"/>
                </a:lnTo>
                <a:lnTo>
                  <a:pt x="5985" y="0"/>
                </a:lnTo>
                <a:lnTo>
                  <a:pt x="6090" y="0"/>
                </a:lnTo>
                <a:lnTo>
                  <a:pt x="6197" y="88"/>
                </a:lnTo>
                <a:lnTo>
                  <a:pt x="6305" y="109"/>
                </a:lnTo>
                <a:lnTo>
                  <a:pt x="6412" y="285"/>
                </a:lnTo>
                <a:lnTo>
                  <a:pt x="6519" y="285"/>
                </a:lnTo>
                <a:lnTo>
                  <a:pt x="6625" y="351"/>
                </a:lnTo>
                <a:lnTo>
                  <a:pt x="6732" y="374"/>
                </a:lnTo>
                <a:lnTo>
                  <a:pt x="6839" y="440"/>
                </a:lnTo>
                <a:lnTo>
                  <a:pt x="6946" y="418"/>
                </a:lnTo>
                <a:lnTo>
                  <a:pt x="7052" y="461"/>
                </a:lnTo>
                <a:lnTo>
                  <a:pt x="7159" y="484"/>
                </a:lnTo>
                <a:lnTo>
                  <a:pt x="7266" y="395"/>
                </a:lnTo>
                <a:lnTo>
                  <a:pt x="7374" y="461"/>
                </a:lnTo>
                <a:lnTo>
                  <a:pt x="7481" y="505"/>
                </a:lnTo>
                <a:lnTo>
                  <a:pt x="7586" y="440"/>
                </a:lnTo>
                <a:lnTo>
                  <a:pt x="7694" y="461"/>
                </a:lnTo>
                <a:lnTo>
                  <a:pt x="7801" y="527"/>
                </a:lnTo>
                <a:lnTo>
                  <a:pt x="7908" y="550"/>
                </a:lnTo>
                <a:lnTo>
                  <a:pt x="8014" y="593"/>
                </a:lnTo>
                <a:lnTo>
                  <a:pt x="8121" y="616"/>
                </a:lnTo>
                <a:lnTo>
                  <a:pt x="8228" y="660"/>
                </a:lnTo>
                <a:lnTo>
                  <a:pt x="8335" y="571"/>
                </a:lnTo>
                <a:lnTo>
                  <a:pt x="8443" y="681"/>
                </a:lnTo>
                <a:lnTo>
                  <a:pt x="8548" y="571"/>
                </a:lnTo>
                <a:lnTo>
                  <a:pt x="8655" y="681"/>
                </a:lnTo>
                <a:lnTo>
                  <a:pt x="8763" y="593"/>
                </a:lnTo>
                <a:lnTo>
                  <a:pt x="8870" y="616"/>
                </a:lnTo>
                <a:lnTo>
                  <a:pt x="8975" y="681"/>
                </a:lnTo>
                <a:lnTo>
                  <a:pt x="9082" y="660"/>
                </a:lnTo>
                <a:lnTo>
                  <a:pt x="9190" y="681"/>
                </a:lnTo>
                <a:lnTo>
                  <a:pt x="9297" y="681"/>
                </a:lnTo>
                <a:lnTo>
                  <a:pt x="9404" y="703"/>
                </a:lnTo>
                <a:lnTo>
                  <a:pt x="9510" y="660"/>
                </a:lnTo>
                <a:lnTo>
                  <a:pt x="9617" y="593"/>
                </a:lnTo>
                <a:lnTo>
                  <a:pt x="9724" y="637"/>
                </a:lnTo>
                <a:lnTo>
                  <a:pt x="9831" y="550"/>
                </a:lnTo>
                <a:lnTo>
                  <a:pt x="9939" y="660"/>
                </a:lnTo>
                <a:lnTo>
                  <a:pt x="10044" y="660"/>
                </a:lnTo>
                <a:lnTo>
                  <a:pt x="10151" y="637"/>
                </a:lnTo>
                <a:lnTo>
                  <a:pt x="10259" y="681"/>
                </a:lnTo>
                <a:lnTo>
                  <a:pt x="10366" y="703"/>
                </a:lnTo>
                <a:lnTo>
                  <a:pt x="10471" y="660"/>
                </a:lnTo>
                <a:lnTo>
                  <a:pt x="10579" y="747"/>
                </a:lnTo>
                <a:lnTo>
                  <a:pt x="10686" y="726"/>
                </a:lnTo>
                <a:lnTo>
                  <a:pt x="10793" y="747"/>
                </a:lnTo>
                <a:lnTo>
                  <a:pt x="10900" y="902"/>
                </a:lnTo>
                <a:lnTo>
                  <a:pt x="11006" y="1032"/>
                </a:lnTo>
                <a:lnTo>
                  <a:pt x="11113" y="1165"/>
                </a:lnTo>
                <a:lnTo>
                  <a:pt x="11220" y="1187"/>
                </a:lnTo>
                <a:lnTo>
                  <a:pt x="11328" y="1341"/>
                </a:lnTo>
                <a:lnTo>
                  <a:pt x="11433" y="1494"/>
                </a:lnTo>
                <a:lnTo>
                  <a:pt x="11540" y="1539"/>
                </a:lnTo>
                <a:lnTo>
                  <a:pt x="11648" y="1670"/>
                </a:lnTo>
                <a:lnTo>
                  <a:pt x="11755" y="1715"/>
                </a:lnTo>
                <a:lnTo>
                  <a:pt x="11862" y="1802"/>
                </a:lnTo>
                <a:lnTo>
                  <a:pt x="11968" y="1912"/>
                </a:lnTo>
                <a:lnTo>
                  <a:pt x="12075" y="2001"/>
                </a:lnTo>
                <a:lnTo>
                  <a:pt x="12182" y="1935"/>
                </a:lnTo>
                <a:lnTo>
                  <a:pt x="12289" y="1955"/>
                </a:lnTo>
                <a:lnTo>
                  <a:pt x="12395" y="2001"/>
                </a:lnTo>
                <a:lnTo>
                  <a:pt x="12502" y="1955"/>
                </a:lnTo>
                <a:lnTo>
                  <a:pt x="12609" y="1450"/>
                </a:lnTo>
                <a:lnTo>
                  <a:pt x="12717" y="1868"/>
                </a:lnTo>
                <a:lnTo>
                  <a:pt x="12824" y="2154"/>
                </a:lnTo>
                <a:lnTo>
                  <a:pt x="12929" y="2198"/>
                </a:lnTo>
                <a:lnTo>
                  <a:pt x="13037" y="2417"/>
                </a:lnTo>
                <a:lnTo>
                  <a:pt x="13144" y="2440"/>
                </a:lnTo>
                <a:lnTo>
                  <a:pt x="13251" y="2440"/>
                </a:lnTo>
                <a:lnTo>
                  <a:pt x="13357" y="2593"/>
                </a:lnTo>
                <a:lnTo>
                  <a:pt x="13464" y="2528"/>
                </a:lnTo>
                <a:lnTo>
                  <a:pt x="13571" y="2703"/>
                </a:lnTo>
                <a:lnTo>
                  <a:pt x="13678" y="2703"/>
                </a:lnTo>
                <a:lnTo>
                  <a:pt x="13786" y="2682"/>
                </a:lnTo>
                <a:lnTo>
                  <a:pt x="13891" y="2769"/>
                </a:lnTo>
                <a:lnTo>
                  <a:pt x="13998" y="2814"/>
                </a:lnTo>
                <a:lnTo>
                  <a:pt x="14106" y="2967"/>
                </a:lnTo>
                <a:lnTo>
                  <a:pt x="14213" y="3011"/>
                </a:lnTo>
                <a:lnTo>
                  <a:pt x="14320" y="2967"/>
                </a:lnTo>
                <a:lnTo>
                  <a:pt x="14426" y="3230"/>
                </a:lnTo>
                <a:lnTo>
                  <a:pt x="14533" y="3319"/>
                </a:lnTo>
                <a:lnTo>
                  <a:pt x="14640" y="3385"/>
                </a:lnTo>
                <a:lnTo>
                  <a:pt x="14747" y="3406"/>
                </a:lnTo>
                <a:lnTo>
                  <a:pt x="14853" y="3561"/>
                </a:lnTo>
                <a:lnTo>
                  <a:pt x="14960" y="3582"/>
                </a:lnTo>
                <a:lnTo>
                  <a:pt x="15067" y="3605"/>
                </a:lnTo>
                <a:lnTo>
                  <a:pt x="15175" y="3582"/>
                </a:lnTo>
                <a:lnTo>
                  <a:pt x="15282" y="3627"/>
                </a:lnTo>
                <a:lnTo>
                  <a:pt x="15387" y="3692"/>
                </a:lnTo>
                <a:lnTo>
                  <a:pt x="15495" y="3847"/>
                </a:lnTo>
                <a:lnTo>
                  <a:pt x="15602" y="4044"/>
                </a:lnTo>
                <a:lnTo>
                  <a:pt x="15709" y="4110"/>
                </a:lnTo>
                <a:lnTo>
                  <a:pt x="15815" y="4242"/>
                </a:lnTo>
                <a:lnTo>
                  <a:pt x="15922" y="4242"/>
                </a:lnTo>
                <a:lnTo>
                  <a:pt x="16029" y="4286"/>
                </a:lnTo>
                <a:lnTo>
                  <a:pt x="16136" y="4375"/>
                </a:lnTo>
                <a:lnTo>
                  <a:pt x="16244" y="4462"/>
                </a:lnTo>
                <a:lnTo>
                  <a:pt x="16349" y="4594"/>
                </a:lnTo>
                <a:lnTo>
                  <a:pt x="16456" y="4704"/>
                </a:lnTo>
                <a:lnTo>
                  <a:pt x="16564" y="4813"/>
                </a:lnTo>
                <a:lnTo>
                  <a:pt x="16671" y="5033"/>
                </a:lnTo>
                <a:lnTo>
                  <a:pt x="16776" y="5209"/>
                </a:lnTo>
                <a:lnTo>
                  <a:pt x="16884" y="5385"/>
                </a:lnTo>
                <a:lnTo>
                  <a:pt x="16991" y="5341"/>
                </a:lnTo>
                <a:lnTo>
                  <a:pt x="17098" y="5275"/>
                </a:lnTo>
                <a:lnTo>
                  <a:pt x="17205" y="5583"/>
                </a:lnTo>
                <a:lnTo>
                  <a:pt x="17311" y="5979"/>
                </a:lnTo>
                <a:lnTo>
                  <a:pt x="17418" y="6154"/>
                </a:lnTo>
                <a:lnTo>
                  <a:pt x="17525" y="6264"/>
                </a:lnTo>
                <a:lnTo>
                  <a:pt x="17633" y="6397"/>
                </a:lnTo>
                <a:lnTo>
                  <a:pt x="17740" y="6397"/>
                </a:lnTo>
                <a:lnTo>
                  <a:pt x="17845" y="6351"/>
                </a:lnTo>
                <a:lnTo>
                  <a:pt x="17952" y="6417"/>
                </a:lnTo>
                <a:lnTo>
                  <a:pt x="18060" y="6506"/>
                </a:lnTo>
                <a:lnTo>
                  <a:pt x="18167" y="6593"/>
                </a:lnTo>
                <a:lnTo>
                  <a:pt x="18272" y="6660"/>
                </a:lnTo>
                <a:lnTo>
                  <a:pt x="18380" y="6703"/>
                </a:lnTo>
                <a:lnTo>
                  <a:pt x="18487" y="6748"/>
                </a:lnTo>
                <a:lnTo>
                  <a:pt x="18594" y="6792"/>
                </a:lnTo>
                <a:lnTo>
                  <a:pt x="18701" y="6835"/>
                </a:lnTo>
                <a:lnTo>
                  <a:pt x="18807" y="6902"/>
                </a:lnTo>
                <a:lnTo>
                  <a:pt x="18914" y="6945"/>
                </a:lnTo>
                <a:lnTo>
                  <a:pt x="19021" y="7011"/>
                </a:lnTo>
                <a:lnTo>
                  <a:pt x="19129" y="7100"/>
                </a:lnTo>
                <a:lnTo>
                  <a:pt x="19234" y="7111"/>
                </a:lnTo>
                <a:lnTo>
                  <a:pt x="19341" y="7187"/>
                </a:lnTo>
                <a:lnTo>
                  <a:pt x="19449" y="7259"/>
                </a:lnTo>
                <a:lnTo>
                  <a:pt x="19556" y="7278"/>
                </a:lnTo>
                <a:lnTo>
                  <a:pt x="19663" y="7321"/>
                </a:lnTo>
                <a:lnTo>
                  <a:pt x="19769" y="7381"/>
                </a:lnTo>
                <a:lnTo>
                  <a:pt x="19876" y="7450"/>
                </a:lnTo>
                <a:lnTo>
                  <a:pt x="19983" y="7530"/>
                </a:lnTo>
                <a:lnTo>
                  <a:pt x="20090" y="7546"/>
                </a:lnTo>
                <a:lnTo>
                  <a:pt x="20196" y="7616"/>
                </a:lnTo>
                <a:lnTo>
                  <a:pt x="20303" y="7657"/>
                </a:lnTo>
                <a:lnTo>
                  <a:pt x="20410" y="7664"/>
                </a:lnTo>
                <a:lnTo>
                  <a:pt x="20518" y="7678"/>
                </a:lnTo>
                <a:lnTo>
                  <a:pt x="20625" y="7720"/>
                </a:lnTo>
                <a:lnTo>
                  <a:pt x="20730" y="7745"/>
                </a:lnTo>
                <a:lnTo>
                  <a:pt x="20838" y="7786"/>
                </a:lnTo>
                <a:lnTo>
                  <a:pt x="20945" y="7826"/>
                </a:lnTo>
                <a:lnTo>
                  <a:pt x="21052" y="7870"/>
                </a:lnTo>
                <a:lnTo>
                  <a:pt x="21158" y="7907"/>
                </a:lnTo>
                <a:lnTo>
                  <a:pt x="21265" y="7971"/>
                </a:lnTo>
                <a:lnTo>
                  <a:pt x="21372" y="8030"/>
                </a:lnTo>
                <a:lnTo>
                  <a:pt x="21479" y="8086"/>
                </a:lnTo>
                <a:lnTo>
                  <a:pt x="21587" y="8143"/>
                </a:lnTo>
                <a:lnTo>
                  <a:pt x="21692" y="8208"/>
                </a:lnTo>
                <a:lnTo>
                  <a:pt x="21799" y="8260"/>
                </a:lnTo>
                <a:lnTo>
                  <a:pt x="21907" y="8323"/>
                </a:lnTo>
                <a:lnTo>
                  <a:pt x="22014" y="8382"/>
                </a:lnTo>
                <a:lnTo>
                  <a:pt x="22121" y="8439"/>
                </a:lnTo>
                <a:lnTo>
                  <a:pt x="22227" y="8488"/>
                </a:lnTo>
                <a:lnTo>
                  <a:pt x="22334" y="8528"/>
                </a:lnTo>
                <a:lnTo>
                  <a:pt x="22441" y="8579"/>
                </a:lnTo>
                <a:lnTo>
                  <a:pt x="22548" y="8603"/>
                </a:lnTo>
                <a:lnTo>
                  <a:pt x="22654" y="8664"/>
                </a:lnTo>
                <a:lnTo>
                  <a:pt x="22761" y="8701"/>
                </a:lnTo>
                <a:lnTo>
                  <a:pt x="22868" y="8729"/>
                </a:lnTo>
                <a:lnTo>
                  <a:pt x="22976" y="8755"/>
                </a:lnTo>
                <a:lnTo>
                  <a:pt x="23083" y="8783"/>
                </a:lnTo>
                <a:lnTo>
                  <a:pt x="23188" y="8807"/>
                </a:lnTo>
                <a:lnTo>
                  <a:pt x="23296" y="8831"/>
                </a:lnTo>
                <a:lnTo>
                  <a:pt x="23403" y="8847"/>
                </a:lnTo>
                <a:lnTo>
                  <a:pt x="23510" y="8864"/>
                </a:lnTo>
                <a:lnTo>
                  <a:pt x="23616" y="8875"/>
                </a:lnTo>
                <a:lnTo>
                  <a:pt x="23723" y="8875"/>
                </a:lnTo>
                <a:lnTo>
                  <a:pt x="23830" y="8908"/>
                </a:lnTo>
                <a:lnTo>
                  <a:pt x="23830" y="9714"/>
                </a:lnTo>
                <a:lnTo>
                  <a:pt x="23723" y="9714"/>
                </a:lnTo>
                <a:lnTo>
                  <a:pt x="23616" y="9714"/>
                </a:lnTo>
                <a:lnTo>
                  <a:pt x="23510" y="9714"/>
                </a:lnTo>
                <a:lnTo>
                  <a:pt x="23403" y="9714"/>
                </a:lnTo>
                <a:lnTo>
                  <a:pt x="23296" y="9714"/>
                </a:lnTo>
                <a:lnTo>
                  <a:pt x="23188" y="9714"/>
                </a:lnTo>
                <a:lnTo>
                  <a:pt x="23083" y="9714"/>
                </a:lnTo>
                <a:lnTo>
                  <a:pt x="22976" y="9714"/>
                </a:lnTo>
                <a:lnTo>
                  <a:pt x="22868" y="9714"/>
                </a:lnTo>
                <a:lnTo>
                  <a:pt x="22761" y="9714"/>
                </a:lnTo>
                <a:lnTo>
                  <a:pt x="22654" y="9714"/>
                </a:lnTo>
                <a:lnTo>
                  <a:pt x="22548" y="9714"/>
                </a:lnTo>
                <a:lnTo>
                  <a:pt x="22441" y="9714"/>
                </a:lnTo>
                <a:lnTo>
                  <a:pt x="22334" y="9714"/>
                </a:lnTo>
                <a:lnTo>
                  <a:pt x="22227" y="9714"/>
                </a:lnTo>
                <a:lnTo>
                  <a:pt x="22121" y="9714"/>
                </a:lnTo>
                <a:lnTo>
                  <a:pt x="22014" y="9714"/>
                </a:lnTo>
                <a:lnTo>
                  <a:pt x="21907" y="9714"/>
                </a:lnTo>
                <a:lnTo>
                  <a:pt x="21799" y="9714"/>
                </a:lnTo>
                <a:lnTo>
                  <a:pt x="21692" y="9714"/>
                </a:lnTo>
                <a:lnTo>
                  <a:pt x="21587" y="9714"/>
                </a:lnTo>
                <a:lnTo>
                  <a:pt x="21479" y="9714"/>
                </a:lnTo>
                <a:lnTo>
                  <a:pt x="21372" y="9714"/>
                </a:lnTo>
                <a:lnTo>
                  <a:pt x="21265" y="9714"/>
                </a:lnTo>
                <a:lnTo>
                  <a:pt x="21158" y="9714"/>
                </a:lnTo>
                <a:lnTo>
                  <a:pt x="21052" y="9714"/>
                </a:lnTo>
                <a:lnTo>
                  <a:pt x="20945" y="9714"/>
                </a:lnTo>
                <a:lnTo>
                  <a:pt x="20838" y="9714"/>
                </a:lnTo>
                <a:lnTo>
                  <a:pt x="20730" y="9714"/>
                </a:lnTo>
                <a:lnTo>
                  <a:pt x="20625" y="9714"/>
                </a:lnTo>
                <a:lnTo>
                  <a:pt x="20518" y="9714"/>
                </a:lnTo>
                <a:lnTo>
                  <a:pt x="20410" y="9714"/>
                </a:lnTo>
                <a:lnTo>
                  <a:pt x="20303" y="9714"/>
                </a:lnTo>
                <a:lnTo>
                  <a:pt x="20196" y="9714"/>
                </a:lnTo>
                <a:lnTo>
                  <a:pt x="20090" y="9714"/>
                </a:lnTo>
                <a:lnTo>
                  <a:pt x="19983" y="9714"/>
                </a:lnTo>
                <a:lnTo>
                  <a:pt x="19876" y="9714"/>
                </a:lnTo>
                <a:lnTo>
                  <a:pt x="19769" y="9714"/>
                </a:lnTo>
                <a:lnTo>
                  <a:pt x="19663" y="9714"/>
                </a:lnTo>
                <a:lnTo>
                  <a:pt x="19556" y="9714"/>
                </a:lnTo>
                <a:lnTo>
                  <a:pt x="19449" y="9714"/>
                </a:lnTo>
                <a:lnTo>
                  <a:pt x="19341" y="9714"/>
                </a:lnTo>
                <a:lnTo>
                  <a:pt x="19234" y="9714"/>
                </a:lnTo>
                <a:lnTo>
                  <a:pt x="19129" y="9714"/>
                </a:lnTo>
                <a:lnTo>
                  <a:pt x="19021" y="9714"/>
                </a:lnTo>
                <a:lnTo>
                  <a:pt x="18914" y="9714"/>
                </a:lnTo>
                <a:lnTo>
                  <a:pt x="18807" y="9714"/>
                </a:lnTo>
                <a:lnTo>
                  <a:pt x="18701" y="9714"/>
                </a:lnTo>
                <a:lnTo>
                  <a:pt x="18594" y="9714"/>
                </a:lnTo>
                <a:lnTo>
                  <a:pt x="18487" y="9714"/>
                </a:lnTo>
                <a:lnTo>
                  <a:pt x="18380" y="9714"/>
                </a:lnTo>
                <a:lnTo>
                  <a:pt x="18272" y="9714"/>
                </a:lnTo>
                <a:lnTo>
                  <a:pt x="18167" y="9714"/>
                </a:lnTo>
                <a:lnTo>
                  <a:pt x="18060" y="9714"/>
                </a:lnTo>
                <a:lnTo>
                  <a:pt x="17952" y="9714"/>
                </a:lnTo>
                <a:lnTo>
                  <a:pt x="17845" y="9714"/>
                </a:lnTo>
                <a:lnTo>
                  <a:pt x="17740" y="9714"/>
                </a:lnTo>
                <a:lnTo>
                  <a:pt x="17633" y="9714"/>
                </a:lnTo>
                <a:lnTo>
                  <a:pt x="17525" y="9714"/>
                </a:lnTo>
                <a:lnTo>
                  <a:pt x="17418" y="9714"/>
                </a:lnTo>
                <a:lnTo>
                  <a:pt x="17311" y="9714"/>
                </a:lnTo>
                <a:lnTo>
                  <a:pt x="17205" y="9714"/>
                </a:lnTo>
                <a:lnTo>
                  <a:pt x="17098" y="9714"/>
                </a:lnTo>
                <a:lnTo>
                  <a:pt x="16991" y="9714"/>
                </a:lnTo>
                <a:lnTo>
                  <a:pt x="16884" y="9714"/>
                </a:lnTo>
                <a:lnTo>
                  <a:pt x="16776" y="9714"/>
                </a:lnTo>
                <a:lnTo>
                  <a:pt x="16671" y="9714"/>
                </a:lnTo>
                <a:lnTo>
                  <a:pt x="16564" y="9714"/>
                </a:lnTo>
                <a:lnTo>
                  <a:pt x="16456" y="9714"/>
                </a:lnTo>
                <a:lnTo>
                  <a:pt x="16349" y="9714"/>
                </a:lnTo>
                <a:lnTo>
                  <a:pt x="16244" y="9714"/>
                </a:lnTo>
                <a:lnTo>
                  <a:pt x="16136" y="9714"/>
                </a:lnTo>
                <a:lnTo>
                  <a:pt x="16029" y="9714"/>
                </a:lnTo>
                <a:lnTo>
                  <a:pt x="15922" y="9714"/>
                </a:lnTo>
                <a:lnTo>
                  <a:pt x="15815" y="9714"/>
                </a:lnTo>
                <a:lnTo>
                  <a:pt x="15709" y="9714"/>
                </a:lnTo>
                <a:lnTo>
                  <a:pt x="15602" y="9714"/>
                </a:lnTo>
                <a:lnTo>
                  <a:pt x="15495" y="9714"/>
                </a:lnTo>
                <a:lnTo>
                  <a:pt x="15387" y="9714"/>
                </a:lnTo>
                <a:lnTo>
                  <a:pt x="15282" y="9714"/>
                </a:lnTo>
                <a:lnTo>
                  <a:pt x="15175" y="9714"/>
                </a:lnTo>
                <a:lnTo>
                  <a:pt x="15067" y="9714"/>
                </a:lnTo>
                <a:lnTo>
                  <a:pt x="14960" y="9714"/>
                </a:lnTo>
                <a:lnTo>
                  <a:pt x="14853" y="9714"/>
                </a:lnTo>
                <a:lnTo>
                  <a:pt x="14747" y="9714"/>
                </a:lnTo>
                <a:lnTo>
                  <a:pt x="14640" y="9714"/>
                </a:lnTo>
                <a:lnTo>
                  <a:pt x="14533" y="9714"/>
                </a:lnTo>
                <a:lnTo>
                  <a:pt x="14426" y="9714"/>
                </a:lnTo>
                <a:lnTo>
                  <a:pt x="14320" y="9714"/>
                </a:lnTo>
                <a:lnTo>
                  <a:pt x="14213" y="9714"/>
                </a:lnTo>
                <a:lnTo>
                  <a:pt x="14106" y="9714"/>
                </a:lnTo>
                <a:lnTo>
                  <a:pt x="13998" y="9714"/>
                </a:lnTo>
                <a:lnTo>
                  <a:pt x="13891" y="9714"/>
                </a:lnTo>
                <a:lnTo>
                  <a:pt x="13786" y="9714"/>
                </a:lnTo>
                <a:lnTo>
                  <a:pt x="13678" y="9714"/>
                </a:lnTo>
                <a:lnTo>
                  <a:pt x="13571" y="9714"/>
                </a:lnTo>
                <a:lnTo>
                  <a:pt x="13464" y="9714"/>
                </a:lnTo>
                <a:lnTo>
                  <a:pt x="13357" y="9714"/>
                </a:lnTo>
                <a:lnTo>
                  <a:pt x="13251" y="9714"/>
                </a:lnTo>
                <a:lnTo>
                  <a:pt x="13144" y="9714"/>
                </a:lnTo>
                <a:lnTo>
                  <a:pt x="13037" y="9714"/>
                </a:lnTo>
                <a:lnTo>
                  <a:pt x="12929" y="9714"/>
                </a:lnTo>
                <a:lnTo>
                  <a:pt x="12824" y="9714"/>
                </a:lnTo>
                <a:lnTo>
                  <a:pt x="12717" y="9714"/>
                </a:lnTo>
                <a:lnTo>
                  <a:pt x="12609" y="9714"/>
                </a:lnTo>
                <a:lnTo>
                  <a:pt x="12502" y="9714"/>
                </a:lnTo>
                <a:lnTo>
                  <a:pt x="12395" y="9714"/>
                </a:lnTo>
                <a:lnTo>
                  <a:pt x="12289" y="9714"/>
                </a:lnTo>
                <a:lnTo>
                  <a:pt x="12182" y="9714"/>
                </a:lnTo>
                <a:lnTo>
                  <a:pt x="12075" y="9714"/>
                </a:lnTo>
                <a:lnTo>
                  <a:pt x="11968" y="9714"/>
                </a:lnTo>
                <a:lnTo>
                  <a:pt x="11862" y="9714"/>
                </a:lnTo>
                <a:lnTo>
                  <a:pt x="11755" y="9714"/>
                </a:lnTo>
                <a:lnTo>
                  <a:pt x="11648" y="9714"/>
                </a:lnTo>
                <a:lnTo>
                  <a:pt x="11540" y="9714"/>
                </a:lnTo>
                <a:lnTo>
                  <a:pt x="11433" y="9714"/>
                </a:lnTo>
                <a:lnTo>
                  <a:pt x="11328" y="9714"/>
                </a:lnTo>
                <a:lnTo>
                  <a:pt x="11220" y="9714"/>
                </a:lnTo>
                <a:lnTo>
                  <a:pt x="11113" y="9714"/>
                </a:lnTo>
                <a:lnTo>
                  <a:pt x="11006" y="9714"/>
                </a:lnTo>
                <a:lnTo>
                  <a:pt x="10900" y="9714"/>
                </a:lnTo>
                <a:lnTo>
                  <a:pt x="10793" y="9714"/>
                </a:lnTo>
                <a:lnTo>
                  <a:pt x="10686" y="9714"/>
                </a:lnTo>
                <a:lnTo>
                  <a:pt x="10579" y="9714"/>
                </a:lnTo>
                <a:lnTo>
                  <a:pt x="10471" y="9714"/>
                </a:lnTo>
                <a:lnTo>
                  <a:pt x="10366" y="9714"/>
                </a:lnTo>
                <a:lnTo>
                  <a:pt x="10259" y="9714"/>
                </a:lnTo>
                <a:lnTo>
                  <a:pt x="10151" y="9714"/>
                </a:lnTo>
                <a:lnTo>
                  <a:pt x="10044" y="9714"/>
                </a:lnTo>
                <a:lnTo>
                  <a:pt x="9939" y="9714"/>
                </a:lnTo>
                <a:lnTo>
                  <a:pt x="9831" y="9714"/>
                </a:lnTo>
                <a:lnTo>
                  <a:pt x="9724" y="9714"/>
                </a:lnTo>
                <a:lnTo>
                  <a:pt x="9617" y="9714"/>
                </a:lnTo>
                <a:lnTo>
                  <a:pt x="9510" y="9714"/>
                </a:lnTo>
                <a:lnTo>
                  <a:pt x="9404" y="9714"/>
                </a:lnTo>
                <a:lnTo>
                  <a:pt x="9297" y="9714"/>
                </a:lnTo>
                <a:lnTo>
                  <a:pt x="9190" y="9714"/>
                </a:lnTo>
                <a:lnTo>
                  <a:pt x="9082" y="9714"/>
                </a:lnTo>
                <a:lnTo>
                  <a:pt x="8975" y="9714"/>
                </a:lnTo>
                <a:lnTo>
                  <a:pt x="8870" y="9714"/>
                </a:lnTo>
                <a:lnTo>
                  <a:pt x="8763" y="9714"/>
                </a:lnTo>
                <a:lnTo>
                  <a:pt x="8655" y="9714"/>
                </a:lnTo>
                <a:lnTo>
                  <a:pt x="8548" y="9714"/>
                </a:lnTo>
                <a:lnTo>
                  <a:pt x="8443" y="9714"/>
                </a:lnTo>
                <a:lnTo>
                  <a:pt x="8335" y="9714"/>
                </a:lnTo>
                <a:lnTo>
                  <a:pt x="8228" y="9714"/>
                </a:lnTo>
                <a:lnTo>
                  <a:pt x="8121" y="9714"/>
                </a:lnTo>
                <a:lnTo>
                  <a:pt x="8014" y="9714"/>
                </a:lnTo>
                <a:lnTo>
                  <a:pt x="7908" y="9714"/>
                </a:lnTo>
                <a:lnTo>
                  <a:pt x="7801" y="9714"/>
                </a:lnTo>
                <a:lnTo>
                  <a:pt x="7694" y="9714"/>
                </a:lnTo>
                <a:lnTo>
                  <a:pt x="7586" y="9714"/>
                </a:lnTo>
                <a:lnTo>
                  <a:pt x="7481" y="9714"/>
                </a:lnTo>
                <a:lnTo>
                  <a:pt x="7374" y="9714"/>
                </a:lnTo>
                <a:lnTo>
                  <a:pt x="7266" y="9714"/>
                </a:lnTo>
                <a:lnTo>
                  <a:pt x="7159" y="9714"/>
                </a:lnTo>
                <a:lnTo>
                  <a:pt x="7052" y="9714"/>
                </a:lnTo>
                <a:lnTo>
                  <a:pt x="6946" y="9714"/>
                </a:lnTo>
                <a:lnTo>
                  <a:pt x="6839" y="9714"/>
                </a:lnTo>
                <a:lnTo>
                  <a:pt x="6732" y="9714"/>
                </a:lnTo>
                <a:lnTo>
                  <a:pt x="6625" y="9714"/>
                </a:lnTo>
                <a:lnTo>
                  <a:pt x="6519" y="9714"/>
                </a:lnTo>
                <a:lnTo>
                  <a:pt x="6412" y="9714"/>
                </a:lnTo>
                <a:lnTo>
                  <a:pt x="6305" y="9714"/>
                </a:lnTo>
                <a:lnTo>
                  <a:pt x="6197" y="9714"/>
                </a:lnTo>
                <a:lnTo>
                  <a:pt x="6090" y="9714"/>
                </a:lnTo>
                <a:lnTo>
                  <a:pt x="5985" y="9714"/>
                </a:lnTo>
                <a:lnTo>
                  <a:pt x="5877" y="9714"/>
                </a:lnTo>
                <a:lnTo>
                  <a:pt x="5770" y="9714"/>
                </a:lnTo>
                <a:lnTo>
                  <a:pt x="5663" y="9714"/>
                </a:lnTo>
                <a:lnTo>
                  <a:pt x="5556" y="9714"/>
                </a:lnTo>
                <a:lnTo>
                  <a:pt x="5450" y="9714"/>
                </a:lnTo>
                <a:lnTo>
                  <a:pt x="5343" y="9714"/>
                </a:lnTo>
                <a:lnTo>
                  <a:pt x="5236" y="9714"/>
                </a:lnTo>
                <a:lnTo>
                  <a:pt x="5128" y="9714"/>
                </a:lnTo>
                <a:lnTo>
                  <a:pt x="5023" y="9714"/>
                </a:lnTo>
                <a:lnTo>
                  <a:pt x="4916" y="9714"/>
                </a:lnTo>
                <a:lnTo>
                  <a:pt x="4808" y="9714"/>
                </a:lnTo>
                <a:lnTo>
                  <a:pt x="4701" y="9714"/>
                </a:lnTo>
                <a:lnTo>
                  <a:pt x="4594" y="9714"/>
                </a:lnTo>
                <a:lnTo>
                  <a:pt x="4488" y="9714"/>
                </a:lnTo>
                <a:lnTo>
                  <a:pt x="4381" y="9714"/>
                </a:lnTo>
                <a:lnTo>
                  <a:pt x="4274" y="9714"/>
                </a:lnTo>
                <a:lnTo>
                  <a:pt x="4167" y="9714"/>
                </a:lnTo>
                <a:lnTo>
                  <a:pt x="4061" y="9714"/>
                </a:lnTo>
                <a:lnTo>
                  <a:pt x="3954" y="9714"/>
                </a:lnTo>
                <a:lnTo>
                  <a:pt x="3847" y="9714"/>
                </a:lnTo>
                <a:lnTo>
                  <a:pt x="3739" y="9714"/>
                </a:lnTo>
                <a:lnTo>
                  <a:pt x="3632" y="9714"/>
                </a:lnTo>
                <a:lnTo>
                  <a:pt x="3527" y="9714"/>
                </a:lnTo>
                <a:lnTo>
                  <a:pt x="3419" y="9714"/>
                </a:lnTo>
                <a:lnTo>
                  <a:pt x="3312" y="9714"/>
                </a:lnTo>
                <a:lnTo>
                  <a:pt x="3205" y="9714"/>
                </a:lnTo>
                <a:lnTo>
                  <a:pt x="3099" y="9714"/>
                </a:lnTo>
                <a:lnTo>
                  <a:pt x="2992" y="9714"/>
                </a:lnTo>
                <a:lnTo>
                  <a:pt x="2885" y="9714"/>
                </a:lnTo>
                <a:lnTo>
                  <a:pt x="2778" y="9714"/>
                </a:lnTo>
                <a:lnTo>
                  <a:pt x="2670" y="9714"/>
                </a:lnTo>
                <a:lnTo>
                  <a:pt x="2565" y="9714"/>
                </a:lnTo>
                <a:lnTo>
                  <a:pt x="2458" y="9714"/>
                </a:lnTo>
                <a:lnTo>
                  <a:pt x="2350" y="9714"/>
                </a:lnTo>
                <a:lnTo>
                  <a:pt x="2243" y="9714"/>
                </a:lnTo>
                <a:lnTo>
                  <a:pt x="2138" y="9714"/>
                </a:lnTo>
                <a:lnTo>
                  <a:pt x="2030" y="9714"/>
                </a:lnTo>
                <a:lnTo>
                  <a:pt x="1923" y="9714"/>
                </a:lnTo>
                <a:lnTo>
                  <a:pt x="1816" y="9714"/>
                </a:lnTo>
                <a:lnTo>
                  <a:pt x="1709" y="9714"/>
                </a:lnTo>
                <a:lnTo>
                  <a:pt x="1603" y="9714"/>
                </a:lnTo>
                <a:lnTo>
                  <a:pt x="1496" y="9714"/>
                </a:lnTo>
                <a:lnTo>
                  <a:pt x="1389" y="9714"/>
                </a:lnTo>
                <a:lnTo>
                  <a:pt x="1281" y="9714"/>
                </a:lnTo>
                <a:lnTo>
                  <a:pt x="1174" y="9714"/>
                </a:lnTo>
                <a:lnTo>
                  <a:pt x="1069" y="9714"/>
                </a:lnTo>
                <a:lnTo>
                  <a:pt x="961" y="9714"/>
                </a:lnTo>
                <a:lnTo>
                  <a:pt x="854" y="9714"/>
                </a:lnTo>
                <a:lnTo>
                  <a:pt x="747" y="9714"/>
                </a:lnTo>
                <a:lnTo>
                  <a:pt x="642" y="9714"/>
                </a:lnTo>
                <a:lnTo>
                  <a:pt x="534" y="9714"/>
                </a:lnTo>
                <a:lnTo>
                  <a:pt x="427" y="9714"/>
                </a:lnTo>
                <a:lnTo>
                  <a:pt x="320" y="9714"/>
                </a:lnTo>
                <a:lnTo>
                  <a:pt x="212" y="9714"/>
                </a:lnTo>
                <a:lnTo>
                  <a:pt x="107" y="9714"/>
                </a:lnTo>
                <a:lnTo>
                  <a:pt x="0" y="9714"/>
                </a:lnTo>
                <a:lnTo>
                  <a:pt x="0" y="308"/>
                </a:lnTo>
                <a:close/>
              </a:path>
            </a:pathLst>
          </a:custGeom>
          <a:solidFill>
            <a:srgbClr val="fd8f8f"/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1720800" y="2514600"/>
            <a:ext cx="8722440" cy="3200040"/>
          </a:xfrm>
          <a:custGeom>
            <a:avLst/>
            <a:gdLst>
              <a:gd name="textAreaLeft" fmla="*/ 0 w 8722440"/>
              <a:gd name="textAreaRight" fmla="*/ 8722800 w 8722440"/>
              <a:gd name="textAreaTop" fmla="*/ 0 h 3200040"/>
              <a:gd name="textAreaBottom" fmla="*/ 3200400 h 3200040"/>
            </a:gdLst>
            <a:ahLst/>
            <a:rect l="textAreaLeft" t="textAreaTop" r="textAreaRight" b="textAreaBottom"/>
            <a:pathLst>
              <a:path fill="none" w="24230" h="8890">
                <a:moveTo>
                  <a:pt x="0" y="307"/>
                </a:moveTo>
                <a:lnTo>
                  <a:pt x="109" y="328"/>
                </a:lnTo>
                <a:lnTo>
                  <a:pt x="216" y="328"/>
                </a:lnTo>
                <a:lnTo>
                  <a:pt x="325" y="351"/>
                </a:lnTo>
                <a:lnTo>
                  <a:pt x="434" y="351"/>
                </a:lnTo>
                <a:lnTo>
                  <a:pt x="543" y="351"/>
                </a:lnTo>
                <a:lnTo>
                  <a:pt x="652" y="351"/>
                </a:lnTo>
                <a:lnTo>
                  <a:pt x="760" y="373"/>
                </a:lnTo>
                <a:lnTo>
                  <a:pt x="869" y="373"/>
                </a:lnTo>
                <a:lnTo>
                  <a:pt x="978" y="373"/>
                </a:lnTo>
                <a:lnTo>
                  <a:pt x="1087" y="373"/>
                </a:lnTo>
                <a:lnTo>
                  <a:pt x="1194" y="394"/>
                </a:lnTo>
                <a:lnTo>
                  <a:pt x="1303" y="394"/>
                </a:lnTo>
                <a:lnTo>
                  <a:pt x="1412" y="417"/>
                </a:lnTo>
                <a:lnTo>
                  <a:pt x="1521" y="417"/>
                </a:lnTo>
                <a:lnTo>
                  <a:pt x="1630" y="439"/>
                </a:lnTo>
                <a:lnTo>
                  <a:pt x="1737" y="439"/>
                </a:lnTo>
                <a:lnTo>
                  <a:pt x="1846" y="439"/>
                </a:lnTo>
                <a:lnTo>
                  <a:pt x="1955" y="439"/>
                </a:lnTo>
                <a:lnTo>
                  <a:pt x="2065" y="439"/>
                </a:lnTo>
                <a:lnTo>
                  <a:pt x="2174" y="460"/>
                </a:lnTo>
                <a:lnTo>
                  <a:pt x="2281" y="460"/>
                </a:lnTo>
                <a:lnTo>
                  <a:pt x="2390" y="460"/>
                </a:lnTo>
                <a:lnTo>
                  <a:pt x="2499" y="460"/>
                </a:lnTo>
                <a:lnTo>
                  <a:pt x="2608" y="460"/>
                </a:lnTo>
                <a:lnTo>
                  <a:pt x="2715" y="460"/>
                </a:lnTo>
                <a:lnTo>
                  <a:pt x="2824" y="460"/>
                </a:lnTo>
                <a:lnTo>
                  <a:pt x="2933" y="460"/>
                </a:lnTo>
                <a:lnTo>
                  <a:pt x="3042" y="460"/>
                </a:lnTo>
                <a:lnTo>
                  <a:pt x="3151" y="460"/>
                </a:lnTo>
                <a:lnTo>
                  <a:pt x="3259" y="439"/>
                </a:lnTo>
                <a:lnTo>
                  <a:pt x="3368" y="439"/>
                </a:lnTo>
                <a:lnTo>
                  <a:pt x="3477" y="439"/>
                </a:lnTo>
                <a:lnTo>
                  <a:pt x="3586" y="439"/>
                </a:lnTo>
                <a:lnTo>
                  <a:pt x="3693" y="417"/>
                </a:lnTo>
                <a:lnTo>
                  <a:pt x="3802" y="439"/>
                </a:lnTo>
                <a:lnTo>
                  <a:pt x="3911" y="439"/>
                </a:lnTo>
                <a:lnTo>
                  <a:pt x="4020" y="439"/>
                </a:lnTo>
                <a:lnTo>
                  <a:pt x="4129" y="439"/>
                </a:lnTo>
                <a:lnTo>
                  <a:pt x="4237" y="460"/>
                </a:lnTo>
                <a:lnTo>
                  <a:pt x="4346" y="460"/>
                </a:lnTo>
                <a:lnTo>
                  <a:pt x="4455" y="460"/>
                </a:lnTo>
                <a:lnTo>
                  <a:pt x="4564" y="439"/>
                </a:lnTo>
                <a:lnTo>
                  <a:pt x="4671" y="460"/>
                </a:lnTo>
                <a:lnTo>
                  <a:pt x="4780" y="460"/>
                </a:lnTo>
                <a:lnTo>
                  <a:pt x="4889" y="483"/>
                </a:lnTo>
                <a:lnTo>
                  <a:pt x="4998" y="394"/>
                </a:lnTo>
                <a:lnTo>
                  <a:pt x="5107" y="439"/>
                </a:lnTo>
                <a:lnTo>
                  <a:pt x="5214" y="417"/>
                </a:lnTo>
                <a:lnTo>
                  <a:pt x="5323" y="417"/>
                </a:lnTo>
                <a:lnTo>
                  <a:pt x="5433" y="483"/>
                </a:lnTo>
                <a:lnTo>
                  <a:pt x="5542" y="394"/>
                </a:lnTo>
                <a:lnTo>
                  <a:pt x="5649" y="285"/>
                </a:lnTo>
                <a:lnTo>
                  <a:pt x="5758" y="219"/>
                </a:lnTo>
                <a:lnTo>
                  <a:pt x="5867" y="109"/>
                </a:lnTo>
                <a:lnTo>
                  <a:pt x="5976" y="43"/>
                </a:lnTo>
                <a:lnTo>
                  <a:pt x="6085" y="0"/>
                </a:lnTo>
                <a:lnTo>
                  <a:pt x="6192" y="0"/>
                </a:lnTo>
                <a:lnTo>
                  <a:pt x="6301" y="88"/>
                </a:lnTo>
                <a:lnTo>
                  <a:pt x="6410" y="109"/>
                </a:lnTo>
                <a:lnTo>
                  <a:pt x="6519" y="285"/>
                </a:lnTo>
                <a:lnTo>
                  <a:pt x="6629" y="285"/>
                </a:lnTo>
                <a:lnTo>
                  <a:pt x="6736" y="351"/>
                </a:lnTo>
                <a:lnTo>
                  <a:pt x="6845" y="373"/>
                </a:lnTo>
                <a:lnTo>
                  <a:pt x="6954" y="439"/>
                </a:lnTo>
                <a:lnTo>
                  <a:pt x="7063" y="417"/>
                </a:lnTo>
                <a:lnTo>
                  <a:pt x="7170" y="460"/>
                </a:lnTo>
                <a:lnTo>
                  <a:pt x="7279" y="483"/>
                </a:lnTo>
                <a:lnTo>
                  <a:pt x="7388" y="394"/>
                </a:lnTo>
                <a:lnTo>
                  <a:pt x="7497" y="460"/>
                </a:lnTo>
                <a:lnTo>
                  <a:pt x="7606" y="504"/>
                </a:lnTo>
                <a:lnTo>
                  <a:pt x="7714" y="439"/>
                </a:lnTo>
                <a:lnTo>
                  <a:pt x="7823" y="460"/>
                </a:lnTo>
                <a:lnTo>
                  <a:pt x="7932" y="526"/>
                </a:lnTo>
                <a:lnTo>
                  <a:pt x="8041" y="549"/>
                </a:lnTo>
                <a:lnTo>
                  <a:pt x="8148" y="592"/>
                </a:lnTo>
                <a:lnTo>
                  <a:pt x="8257" y="615"/>
                </a:lnTo>
                <a:lnTo>
                  <a:pt x="8366" y="658"/>
                </a:lnTo>
                <a:lnTo>
                  <a:pt x="8475" y="570"/>
                </a:lnTo>
                <a:lnTo>
                  <a:pt x="8584" y="679"/>
                </a:lnTo>
                <a:lnTo>
                  <a:pt x="8691" y="570"/>
                </a:lnTo>
                <a:lnTo>
                  <a:pt x="8801" y="679"/>
                </a:lnTo>
                <a:lnTo>
                  <a:pt x="8910" y="592"/>
                </a:lnTo>
                <a:lnTo>
                  <a:pt x="9019" y="615"/>
                </a:lnTo>
                <a:lnTo>
                  <a:pt x="9126" y="679"/>
                </a:lnTo>
                <a:lnTo>
                  <a:pt x="9235" y="658"/>
                </a:lnTo>
                <a:lnTo>
                  <a:pt x="9344" y="679"/>
                </a:lnTo>
                <a:lnTo>
                  <a:pt x="9453" y="679"/>
                </a:lnTo>
                <a:lnTo>
                  <a:pt x="9562" y="702"/>
                </a:lnTo>
                <a:lnTo>
                  <a:pt x="9669" y="658"/>
                </a:lnTo>
                <a:lnTo>
                  <a:pt x="9778" y="592"/>
                </a:lnTo>
                <a:lnTo>
                  <a:pt x="9887" y="636"/>
                </a:lnTo>
                <a:lnTo>
                  <a:pt x="9997" y="549"/>
                </a:lnTo>
                <a:lnTo>
                  <a:pt x="10106" y="658"/>
                </a:lnTo>
                <a:lnTo>
                  <a:pt x="10213" y="658"/>
                </a:lnTo>
                <a:lnTo>
                  <a:pt x="10322" y="636"/>
                </a:lnTo>
                <a:lnTo>
                  <a:pt x="10431" y="679"/>
                </a:lnTo>
                <a:lnTo>
                  <a:pt x="10540" y="702"/>
                </a:lnTo>
                <a:lnTo>
                  <a:pt x="10647" y="658"/>
                </a:lnTo>
                <a:lnTo>
                  <a:pt x="10756" y="745"/>
                </a:lnTo>
                <a:lnTo>
                  <a:pt x="10865" y="724"/>
                </a:lnTo>
                <a:lnTo>
                  <a:pt x="10974" y="745"/>
                </a:lnTo>
                <a:lnTo>
                  <a:pt x="11083" y="900"/>
                </a:lnTo>
                <a:lnTo>
                  <a:pt x="11191" y="1030"/>
                </a:lnTo>
                <a:lnTo>
                  <a:pt x="11300" y="1162"/>
                </a:lnTo>
                <a:lnTo>
                  <a:pt x="11409" y="1185"/>
                </a:lnTo>
                <a:lnTo>
                  <a:pt x="11518" y="1338"/>
                </a:lnTo>
                <a:lnTo>
                  <a:pt x="11625" y="1491"/>
                </a:lnTo>
                <a:lnTo>
                  <a:pt x="11734" y="1536"/>
                </a:lnTo>
                <a:lnTo>
                  <a:pt x="11843" y="1667"/>
                </a:lnTo>
                <a:lnTo>
                  <a:pt x="11952" y="1712"/>
                </a:lnTo>
                <a:lnTo>
                  <a:pt x="12061" y="1799"/>
                </a:lnTo>
                <a:lnTo>
                  <a:pt x="12169" y="1908"/>
                </a:lnTo>
                <a:lnTo>
                  <a:pt x="12278" y="1997"/>
                </a:lnTo>
                <a:lnTo>
                  <a:pt x="12387" y="1931"/>
                </a:lnTo>
                <a:lnTo>
                  <a:pt x="12496" y="1952"/>
                </a:lnTo>
                <a:lnTo>
                  <a:pt x="12603" y="1997"/>
                </a:lnTo>
                <a:lnTo>
                  <a:pt x="12712" y="1952"/>
                </a:lnTo>
                <a:lnTo>
                  <a:pt x="12821" y="1447"/>
                </a:lnTo>
                <a:lnTo>
                  <a:pt x="12930" y="1865"/>
                </a:lnTo>
                <a:lnTo>
                  <a:pt x="13039" y="2150"/>
                </a:lnTo>
                <a:lnTo>
                  <a:pt x="13146" y="2193"/>
                </a:lnTo>
                <a:lnTo>
                  <a:pt x="13255" y="2412"/>
                </a:lnTo>
                <a:lnTo>
                  <a:pt x="13365" y="2435"/>
                </a:lnTo>
                <a:lnTo>
                  <a:pt x="13474" y="2435"/>
                </a:lnTo>
                <a:lnTo>
                  <a:pt x="13581" y="2588"/>
                </a:lnTo>
                <a:lnTo>
                  <a:pt x="13690" y="2523"/>
                </a:lnTo>
                <a:lnTo>
                  <a:pt x="13799" y="2697"/>
                </a:lnTo>
                <a:lnTo>
                  <a:pt x="13908" y="2697"/>
                </a:lnTo>
                <a:lnTo>
                  <a:pt x="14017" y="2676"/>
                </a:lnTo>
                <a:lnTo>
                  <a:pt x="14124" y="2763"/>
                </a:lnTo>
                <a:lnTo>
                  <a:pt x="14233" y="2808"/>
                </a:lnTo>
                <a:lnTo>
                  <a:pt x="14342" y="2961"/>
                </a:lnTo>
                <a:lnTo>
                  <a:pt x="14451" y="3005"/>
                </a:lnTo>
                <a:lnTo>
                  <a:pt x="14560" y="2961"/>
                </a:lnTo>
                <a:lnTo>
                  <a:pt x="14668" y="3224"/>
                </a:lnTo>
                <a:lnTo>
                  <a:pt x="14777" y="3313"/>
                </a:lnTo>
                <a:lnTo>
                  <a:pt x="14886" y="3379"/>
                </a:lnTo>
                <a:lnTo>
                  <a:pt x="14995" y="3399"/>
                </a:lnTo>
                <a:lnTo>
                  <a:pt x="15102" y="3554"/>
                </a:lnTo>
                <a:lnTo>
                  <a:pt x="15211" y="3575"/>
                </a:lnTo>
                <a:lnTo>
                  <a:pt x="15320" y="3598"/>
                </a:lnTo>
                <a:lnTo>
                  <a:pt x="15429" y="3575"/>
                </a:lnTo>
                <a:lnTo>
                  <a:pt x="15538" y="3620"/>
                </a:lnTo>
                <a:lnTo>
                  <a:pt x="15646" y="3685"/>
                </a:lnTo>
                <a:lnTo>
                  <a:pt x="15755" y="3839"/>
                </a:lnTo>
                <a:lnTo>
                  <a:pt x="15864" y="4036"/>
                </a:lnTo>
                <a:lnTo>
                  <a:pt x="15973" y="4102"/>
                </a:lnTo>
                <a:lnTo>
                  <a:pt x="16080" y="4234"/>
                </a:lnTo>
                <a:lnTo>
                  <a:pt x="16189" y="4234"/>
                </a:lnTo>
                <a:lnTo>
                  <a:pt x="16298" y="4277"/>
                </a:lnTo>
                <a:lnTo>
                  <a:pt x="16407" y="4366"/>
                </a:lnTo>
                <a:lnTo>
                  <a:pt x="16516" y="4453"/>
                </a:lnTo>
                <a:lnTo>
                  <a:pt x="16623" y="4585"/>
                </a:lnTo>
                <a:lnTo>
                  <a:pt x="16732" y="4694"/>
                </a:lnTo>
                <a:lnTo>
                  <a:pt x="16842" y="4804"/>
                </a:lnTo>
                <a:lnTo>
                  <a:pt x="16951" y="5023"/>
                </a:lnTo>
                <a:lnTo>
                  <a:pt x="17058" y="5199"/>
                </a:lnTo>
                <a:lnTo>
                  <a:pt x="17167" y="5374"/>
                </a:lnTo>
                <a:lnTo>
                  <a:pt x="17276" y="5331"/>
                </a:lnTo>
                <a:lnTo>
                  <a:pt x="17385" y="5265"/>
                </a:lnTo>
                <a:lnTo>
                  <a:pt x="17494" y="5572"/>
                </a:lnTo>
                <a:lnTo>
                  <a:pt x="17601" y="5967"/>
                </a:lnTo>
                <a:lnTo>
                  <a:pt x="17710" y="6142"/>
                </a:lnTo>
                <a:lnTo>
                  <a:pt x="17819" y="6252"/>
                </a:lnTo>
                <a:lnTo>
                  <a:pt x="17928" y="6384"/>
                </a:lnTo>
                <a:lnTo>
                  <a:pt x="18038" y="6384"/>
                </a:lnTo>
                <a:lnTo>
                  <a:pt x="18145" y="6339"/>
                </a:lnTo>
                <a:lnTo>
                  <a:pt x="18254" y="6405"/>
                </a:lnTo>
                <a:lnTo>
                  <a:pt x="18363" y="6493"/>
                </a:lnTo>
                <a:lnTo>
                  <a:pt x="18472" y="6580"/>
                </a:lnTo>
                <a:lnTo>
                  <a:pt x="18579" y="6646"/>
                </a:lnTo>
                <a:lnTo>
                  <a:pt x="18688" y="6690"/>
                </a:lnTo>
                <a:lnTo>
                  <a:pt x="18797" y="6735"/>
                </a:lnTo>
                <a:lnTo>
                  <a:pt x="18906" y="6779"/>
                </a:lnTo>
                <a:lnTo>
                  <a:pt x="19015" y="6822"/>
                </a:lnTo>
                <a:lnTo>
                  <a:pt x="19123" y="6888"/>
                </a:lnTo>
                <a:lnTo>
                  <a:pt x="19232" y="6931"/>
                </a:lnTo>
                <a:lnTo>
                  <a:pt x="19341" y="6998"/>
                </a:lnTo>
                <a:lnTo>
                  <a:pt x="19450" y="7086"/>
                </a:lnTo>
                <a:lnTo>
                  <a:pt x="19557" y="7097"/>
                </a:lnTo>
                <a:lnTo>
                  <a:pt x="19666" y="7173"/>
                </a:lnTo>
                <a:lnTo>
                  <a:pt x="19775" y="7244"/>
                </a:lnTo>
                <a:lnTo>
                  <a:pt x="19884" y="7263"/>
                </a:lnTo>
                <a:lnTo>
                  <a:pt x="19993" y="7307"/>
                </a:lnTo>
                <a:lnTo>
                  <a:pt x="20100" y="7366"/>
                </a:lnTo>
                <a:lnTo>
                  <a:pt x="20210" y="7436"/>
                </a:lnTo>
                <a:lnTo>
                  <a:pt x="20319" y="7516"/>
                </a:lnTo>
                <a:lnTo>
                  <a:pt x="20428" y="7531"/>
                </a:lnTo>
                <a:lnTo>
                  <a:pt x="20535" y="7601"/>
                </a:lnTo>
                <a:lnTo>
                  <a:pt x="20644" y="7642"/>
                </a:lnTo>
                <a:lnTo>
                  <a:pt x="20753" y="7649"/>
                </a:lnTo>
                <a:lnTo>
                  <a:pt x="20862" y="7663"/>
                </a:lnTo>
                <a:lnTo>
                  <a:pt x="20971" y="7705"/>
                </a:lnTo>
                <a:lnTo>
                  <a:pt x="21078" y="7729"/>
                </a:lnTo>
                <a:lnTo>
                  <a:pt x="21187" y="7771"/>
                </a:lnTo>
                <a:lnTo>
                  <a:pt x="21296" y="7811"/>
                </a:lnTo>
                <a:lnTo>
                  <a:pt x="21406" y="7854"/>
                </a:lnTo>
                <a:lnTo>
                  <a:pt x="21513" y="7891"/>
                </a:lnTo>
                <a:lnTo>
                  <a:pt x="21622" y="7955"/>
                </a:lnTo>
                <a:lnTo>
                  <a:pt x="21731" y="8014"/>
                </a:lnTo>
                <a:lnTo>
                  <a:pt x="21840" y="8070"/>
                </a:lnTo>
                <a:lnTo>
                  <a:pt x="21949" y="8127"/>
                </a:lnTo>
                <a:lnTo>
                  <a:pt x="22056" y="8192"/>
                </a:lnTo>
                <a:lnTo>
                  <a:pt x="22165" y="8244"/>
                </a:lnTo>
                <a:lnTo>
                  <a:pt x="22274" y="8306"/>
                </a:lnTo>
                <a:lnTo>
                  <a:pt x="22383" y="8365"/>
                </a:lnTo>
                <a:lnTo>
                  <a:pt x="22492" y="8423"/>
                </a:lnTo>
                <a:lnTo>
                  <a:pt x="22600" y="8472"/>
                </a:lnTo>
                <a:lnTo>
                  <a:pt x="22709" y="8511"/>
                </a:lnTo>
                <a:lnTo>
                  <a:pt x="22818" y="8562"/>
                </a:lnTo>
                <a:lnTo>
                  <a:pt x="22927" y="8586"/>
                </a:lnTo>
                <a:lnTo>
                  <a:pt x="23034" y="8647"/>
                </a:lnTo>
                <a:lnTo>
                  <a:pt x="23143" y="8684"/>
                </a:lnTo>
                <a:lnTo>
                  <a:pt x="23252" y="8711"/>
                </a:lnTo>
                <a:lnTo>
                  <a:pt x="23361" y="8737"/>
                </a:lnTo>
                <a:lnTo>
                  <a:pt x="23470" y="8765"/>
                </a:lnTo>
                <a:lnTo>
                  <a:pt x="23578" y="8790"/>
                </a:lnTo>
                <a:lnTo>
                  <a:pt x="23687" y="8814"/>
                </a:lnTo>
                <a:lnTo>
                  <a:pt x="23796" y="8830"/>
                </a:lnTo>
                <a:lnTo>
                  <a:pt x="23905" y="8847"/>
                </a:lnTo>
                <a:lnTo>
                  <a:pt x="24012" y="8857"/>
                </a:lnTo>
                <a:lnTo>
                  <a:pt x="24121" y="8857"/>
                </a:lnTo>
                <a:lnTo>
                  <a:pt x="24230" y="8890"/>
                </a:ln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2057400" y="2743200"/>
            <a:ext cx="160020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43%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2"/>
          <p:cNvGrpSpPr/>
          <p:nvPr/>
        </p:nvGrpSpPr>
        <p:grpSpPr>
          <a:xfrm>
            <a:off x="0" y="-1440"/>
            <a:ext cx="12091680" cy="6869520"/>
            <a:chOff x="0" y="-1440"/>
            <a:chExt cx="12091680" cy="6869520"/>
          </a:xfrm>
        </p:grpSpPr>
        <p:sp>
          <p:nvSpPr>
            <p:cNvPr id="117" name="Rectangle 13"/>
            <p:cNvSpPr/>
            <p:nvPr/>
          </p:nvSpPr>
          <p:spPr>
            <a:xfrm rot="16200000">
              <a:off x="5808600" y="58500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8" name="Rectangle 14"/>
            <p:cNvSpPr/>
            <p:nvPr/>
          </p:nvSpPr>
          <p:spPr>
            <a:xfrm>
              <a:off x="10764000" y="65880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9" name="Rectangle 15"/>
            <p:cNvSpPr/>
            <p:nvPr/>
          </p:nvSpPr>
          <p:spPr>
            <a:xfrm>
              <a:off x="0" y="65880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0" name="Rectangle 16"/>
            <p:cNvSpPr/>
            <p:nvPr/>
          </p:nvSpPr>
          <p:spPr>
            <a:xfrm rot="16200000">
              <a:off x="5784480" y="-577404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21" name="TextBox 31"/>
          <p:cNvSpPr/>
          <p:nvPr/>
        </p:nvSpPr>
        <p:spPr>
          <a:xfrm>
            <a:off x="10064520" y="6590160"/>
            <a:ext cx="212688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gapminder.org/142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2" name="TextBox 32"/>
          <p:cNvSpPr/>
          <p:nvPr/>
        </p:nvSpPr>
        <p:spPr>
          <a:xfrm>
            <a:off x="11880" y="6539040"/>
            <a:ext cx="364572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Gapminder, UNICEF &amp; Human Mortality Database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3" name="TextBox 33"/>
          <p:cNvSpPr/>
          <p:nvPr/>
        </p:nvSpPr>
        <p:spPr>
          <a:xfrm>
            <a:off x="1735560" y="360360"/>
            <a:ext cx="968184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Child deaths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Share of children dying before their fifth birthday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4" name="TextBox 34"/>
          <p:cNvSpPr/>
          <p:nvPr/>
        </p:nvSpPr>
        <p:spPr>
          <a:xfrm>
            <a:off x="1684440" y="5995080"/>
            <a:ext cx="80820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1800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5" name="TextBox 35"/>
          <p:cNvSpPr/>
          <p:nvPr/>
        </p:nvSpPr>
        <p:spPr>
          <a:xfrm>
            <a:off x="5581080" y="5995080"/>
            <a:ext cx="79524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1900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6" name="TextBox 36"/>
          <p:cNvSpPr/>
          <p:nvPr/>
        </p:nvSpPr>
        <p:spPr>
          <a:xfrm>
            <a:off x="9365040" y="5995080"/>
            <a:ext cx="85248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2000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7" name="Freeform 13"/>
          <p:cNvSpPr/>
          <p:nvPr/>
        </p:nvSpPr>
        <p:spPr>
          <a:xfrm flipV="1">
            <a:off x="1819800" y="5974920"/>
            <a:ext cx="8584200" cy="45000"/>
          </a:xfrm>
          <a:custGeom>
            <a:avLst/>
            <a:gdLst>
              <a:gd name="textAreaLeft" fmla="*/ 0 w 8584200"/>
              <a:gd name="textAreaRight" fmla="*/ 8584920 w 8584200"/>
              <a:gd name="textAreaTop" fmla="*/ 360 h 45000"/>
              <a:gd name="textAreaBottom" fmla="*/ 46080 h 45000"/>
            </a:gdLst>
            <a:ahLst/>
            <a:rect l="textAreaLeft" t="textAreaTop" r="textAreaRight" b="textAreaBottom"/>
            <a:pathLst>
              <a:path w="8438364" h="8600">
                <a:moveTo>
                  <a:pt x="0" y="1"/>
                </a:moveTo>
                <a:lnTo>
                  <a:pt x="8438364" y="1"/>
                </a:lnTo>
              </a:path>
            </a:pathLst>
          </a:custGeom>
          <a:noFill/>
          <a:ln w="17762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720" bIns="72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grpSp>
        <p:nvGrpSpPr>
          <p:cNvPr id="128" name="Image 4"/>
          <p:cNvGrpSpPr/>
          <p:nvPr/>
        </p:nvGrpSpPr>
        <p:grpSpPr>
          <a:xfrm>
            <a:off x="1837080" y="6014520"/>
            <a:ext cx="7966800" cy="61200"/>
            <a:chOff x="1837080" y="6014520"/>
            <a:chExt cx="7966800" cy="61200"/>
          </a:xfrm>
        </p:grpSpPr>
        <p:sp>
          <p:nvSpPr>
            <p:cNvPr id="129" name="Freeform 14"/>
            <p:cNvSpPr/>
            <p:nvPr/>
          </p:nvSpPr>
          <p:spPr>
            <a:xfrm>
              <a:off x="1837080" y="601452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41" y="530"/>
                  </a:moveTo>
                  <a:lnTo>
                    <a:pt x="41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0" name="Freeform 15"/>
            <p:cNvSpPr/>
            <p:nvPr/>
          </p:nvSpPr>
          <p:spPr>
            <a:xfrm>
              <a:off x="5947560" y="602496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409" y="530"/>
                  </a:moveTo>
                  <a:lnTo>
                    <a:pt x="409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1" name="Freeform 16"/>
            <p:cNvSpPr/>
            <p:nvPr/>
          </p:nvSpPr>
          <p:spPr>
            <a:xfrm>
              <a:off x="9795600" y="601956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963" y="530"/>
                  </a:moveTo>
                  <a:lnTo>
                    <a:pt x="963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32" name="TextBox 37"/>
          <p:cNvSpPr/>
          <p:nvPr/>
        </p:nvSpPr>
        <p:spPr>
          <a:xfrm>
            <a:off x="2091960" y="2648880"/>
            <a:ext cx="153828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3" name="TextBox 38"/>
          <p:cNvSpPr/>
          <p:nvPr/>
        </p:nvSpPr>
        <p:spPr>
          <a:xfrm>
            <a:off x="9144000" y="4192560"/>
            <a:ext cx="15382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3.7%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4" name=""/>
          <p:cNvSpPr/>
          <p:nvPr/>
        </p:nvSpPr>
        <p:spPr>
          <a:xfrm>
            <a:off x="1792800" y="2514600"/>
            <a:ext cx="8578440" cy="3496680"/>
          </a:xfrm>
          <a:custGeom>
            <a:avLst/>
            <a:gdLst>
              <a:gd name="textAreaLeft" fmla="*/ 0 w 8578440"/>
              <a:gd name="textAreaRight" fmla="*/ 8578800 w 8578440"/>
              <a:gd name="textAreaTop" fmla="*/ 0 h 3496680"/>
              <a:gd name="textAreaBottom" fmla="*/ 3497040 h 3496680"/>
            </a:gdLst>
            <a:ahLst/>
            <a:rect l="textAreaLeft" t="textAreaTop" r="textAreaRight" b="textAreaBottom"/>
            <a:pathLst>
              <a:path w="23830" h="9714">
                <a:moveTo>
                  <a:pt x="0" y="308"/>
                </a:moveTo>
                <a:lnTo>
                  <a:pt x="107" y="329"/>
                </a:lnTo>
                <a:lnTo>
                  <a:pt x="212" y="329"/>
                </a:lnTo>
                <a:lnTo>
                  <a:pt x="320" y="351"/>
                </a:lnTo>
                <a:lnTo>
                  <a:pt x="427" y="351"/>
                </a:lnTo>
                <a:lnTo>
                  <a:pt x="534" y="351"/>
                </a:lnTo>
                <a:lnTo>
                  <a:pt x="642" y="351"/>
                </a:lnTo>
                <a:lnTo>
                  <a:pt x="747" y="374"/>
                </a:lnTo>
                <a:lnTo>
                  <a:pt x="854" y="374"/>
                </a:lnTo>
                <a:lnTo>
                  <a:pt x="961" y="374"/>
                </a:lnTo>
                <a:lnTo>
                  <a:pt x="1069" y="374"/>
                </a:lnTo>
                <a:lnTo>
                  <a:pt x="1174" y="395"/>
                </a:lnTo>
                <a:lnTo>
                  <a:pt x="1281" y="395"/>
                </a:lnTo>
                <a:lnTo>
                  <a:pt x="1389" y="418"/>
                </a:lnTo>
                <a:lnTo>
                  <a:pt x="1496" y="418"/>
                </a:lnTo>
                <a:lnTo>
                  <a:pt x="1603" y="440"/>
                </a:lnTo>
                <a:lnTo>
                  <a:pt x="1709" y="440"/>
                </a:lnTo>
                <a:lnTo>
                  <a:pt x="1816" y="440"/>
                </a:lnTo>
                <a:lnTo>
                  <a:pt x="1923" y="440"/>
                </a:lnTo>
                <a:lnTo>
                  <a:pt x="2030" y="440"/>
                </a:lnTo>
                <a:lnTo>
                  <a:pt x="2138" y="461"/>
                </a:lnTo>
                <a:lnTo>
                  <a:pt x="2243" y="461"/>
                </a:lnTo>
                <a:lnTo>
                  <a:pt x="2350" y="461"/>
                </a:lnTo>
                <a:lnTo>
                  <a:pt x="2458" y="461"/>
                </a:lnTo>
                <a:lnTo>
                  <a:pt x="2565" y="461"/>
                </a:lnTo>
                <a:lnTo>
                  <a:pt x="2670" y="461"/>
                </a:lnTo>
                <a:lnTo>
                  <a:pt x="2778" y="461"/>
                </a:lnTo>
                <a:lnTo>
                  <a:pt x="2885" y="461"/>
                </a:lnTo>
                <a:lnTo>
                  <a:pt x="2992" y="461"/>
                </a:lnTo>
                <a:lnTo>
                  <a:pt x="3099" y="461"/>
                </a:lnTo>
                <a:lnTo>
                  <a:pt x="3205" y="440"/>
                </a:lnTo>
                <a:lnTo>
                  <a:pt x="3312" y="440"/>
                </a:lnTo>
                <a:lnTo>
                  <a:pt x="3419" y="440"/>
                </a:lnTo>
                <a:lnTo>
                  <a:pt x="3527" y="440"/>
                </a:lnTo>
                <a:lnTo>
                  <a:pt x="3632" y="418"/>
                </a:lnTo>
                <a:lnTo>
                  <a:pt x="3739" y="440"/>
                </a:lnTo>
                <a:lnTo>
                  <a:pt x="3847" y="440"/>
                </a:lnTo>
                <a:lnTo>
                  <a:pt x="3954" y="440"/>
                </a:lnTo>
                <a:lnTo>
                  <a:pt x="4061" y="440"/>
                </a:lnTo>
                <a:lnTo>
                  <a:pt x="4167" y="461"/>
                </a:lnTo>
                <a:lnTo>
                  <a:pt x="4274" y="461"/>
                </a:lnTo>
                <a:lnTo>
                  <a:pt x="4381" y="461"/>
                </a:lnTo>
                <a:lnTo>
                  <a:pt x="4488" y="440"/>
                </a:lnTo>
                <a:lnTo>
                  <a:pt x="4594" y="461"/>
                </a:lnTo>
                <a:lnTo>
                  <a:pt x="4701" y="461"/>
                </a:lnTo>
                <a:lnTo>
                  <a:pt x="4808" y="484"/>
                </a:lnTo>
                <a:lnTo>
                  <a:pt x="4916" y="395"/>
                </a:lnTo>
                <a:lnTo>
                  <a:pt x="5023" y="440"/>
                </a:lnTo>
                <a:lnTo>
                  <a:pt x="5128" y="418"/>
                </a:lnTo>
                <a:lnTo>
                  <a:pt x="5236" y="418"/>
                </a:lnTo>
                <a:lnTo>
                  <a:pt x="5343" y="484"/>
                </a:lnTo>
                <a:lnTo>
                  <a:pt x="5450" y="395"/>
                </a:lnTo>
                <a:lnTo>
                  <a:pt x="5556" y="285"/>
                </a:lnTo>
                <a:lnTo>
                  <a:pt x="5663" y="219"/>
                </a:lnTo>
                <a:lnTo>
                  <a:pt x="5770" y="109"/>
                </a:lnTo>
                <a:lnTo>
                  <a:pt x="5877" y="43"/>
                </a:lnTo>
                <a:lnTo>
                  <a:pt x="5985" y="0"/>
                </a:lnTo>
                <a:lnTo>
                  <a:pt x="6090" y="0"/>
                </a:lnTo>
                <a:lnTo>
                  <a:pt x="6197" y="88"/>
                </a:lnTo>
                <a:lnTo>
                  <a:pt x="6305" y="109"/>
                </a:lnTo>
                <a:lnTo>
                  <a:pt x="6412" y="285"/>
                </a:lnTo>
                <a:lnTo>
                  <a:pt x="6519" y="285"/>
                </a:lnTo>
                <a:lnTo>
                  <a:pt x="6625" y="351"/>
                </a:lnTo>
                <a:lnTo>
                  <a:pt x="6732" y="374"/>
                </a:lnTo>
                <a:lnTo>
                  <a:pt x="6839" y="440"/>
                </a:lnTo>
                <a:lnTo>
                  <a:pt x="6946" y="418"/>
                </a:lnTo>
                <a:lnTo>
                  <a:pt x="7052" y="461"/>
                </a:lnTo>
                <a:lnTo>
                  <a:pt x="7159" y="484"/>
                </a:lnTo>
                <a:lnTo>
                  <a:pt x="7266" y="395"/>
                </a:lnTo>
                <a:lnTo>
                  <a:pt x="7374" y="461"/>
                </a:lnTo>
                <a:lnTo>
                  <a:pt x="7481" y="505"/>
                </a:lnTo>
                <a:lnTo>
                  <a:pt x="7586" y="440"/>
                </a:lnTo>
                <a:lnTo>
                  <a:pt x="7694" y="461"/>
                </a:lnTo>
                <a:lnTo>
                  <a:pt x="7801" y="527"/>
                </a:lnTo>
                <a:lnTo>
                  <a:pt x="7908" y="550"/>
                </a:lnTo>
                <a:lnTo>
                  <a:pt x="8014" y="593"/>
                </a:lnTo>
                <a:lnTo>
                  <a:pt x="8121" y="616"/>
                </a:lnTo>
                <a:lnTo>
                  <a:pt x="8228" y="660"/>
                </a:lnTo>
                <a:lnTo>
                  <a:pt x="8335" y="571"/>
                </a:lnTo>
                <a:lnTo>
                  <a:pt x="8443" y="681"/>
                </a:lnTo>
                <a:lnTo>
                  <a:pt x="8548" y="571"/>
                </a:lnTo>
                <a:lnTo>
                  <a:pt x="8655" y="681"/>
                </a:lnTo>
                <a:lnTo>
                  <a:pt x="8763" y="593"/>
                </a:lnTo>
                <a:lnTo>
                  <a:pt x="8870" y="616"/>
                </a:lnTo>
                <a:lnTo>
                  <a:pt x="8975" y="681"/>
                </a:lnTo>
                <a:lnTo>
                  <a:pt x="9082" y="660"/>
                </a:lnTo>
                <a:lnTo>
                  <a:pt x="9190" y="681"/>
                </a:lnTo>
                <a:lnTo>
                  <a:pt x="9297" y="681"/>
                </a:lnTo>
                <a:lnTo>
                  <a:pt x="9404" y="703"/>
                </a:lnTo>
                <a:lnTo>
                  <a:pt x="9510" y="660"/>
                </a:lnTo>
                <a:lnTo>
                  <a:pt x="9617" y="593"/>
                </a:lnTo>
                <a:lnTo>
                  <a:pt x="9724" y="637"/>
                </a:lnTo>
                <a:lnTo>
                  <a:pt x="9831" y="550"/>
                </a:lnTo>
                <a:lnTo>
                  <a:pt x="9939" y="660"/>
                </a:lnTo>
                <a:lnTo>
                  <a:pt x="10044" y="660"/>
                </a:lnTo>
                <a:lnTo>
                  <a:pt x="10151" y="637"/>
                </a:lnTo>
                <a:lnTo>
                  <a:pt x="10259" y="681"/>
                </a:lnTo>
                <a:lnTo>
                  <a:pt x="10366" y="703"/>
                </a:lnTo>
                <a:lnTo>
                  <a:pt x="10471" y="660"/>
                </a:lnTo>
                <a:lnTo>
                  <a:pt x="10579" y="747"/>
                </a:lnTo>
                <a:lnTo>
                  <a:pt x="10686" y="726"/>
                </a:lnTo>
                <a:lnTo>
                  <a:pt x="10793" y="747"/>
                </a:lnTo>
                <a:lnTo>
                  <a:pt x="10900" y="902"/>
                </a:lnTo>
                <a:lnTo>
                  <a:pt x="11006" y="1032"/>
                </a:lnTo>
                <a:lnTo>
                  <a:pt x="11113" y="1165"/>
                </a:lnTo>
                <a:lnTo>
                  <a:pt x="11220" y="1187"/>
                </a:lnTo>
                <a:lnTo>
                  <a:pt x="11328" y="1341"/>
                </a:lnTo>
                <a:lnTo>
                  <a:pt x="11433" y="1494"/>
                </a:lnTo>
                <a:lnTo>
                  <a:pt x="11540" y="1539"/>
                </a:lnTo>
                <a:lnTo>
                  <a:pt x="11648" y="1670"/>
                </a:lnTo>
                <a:lnTo>
                  <a:pt x="11755" y="1715"/>
                </a:lnTo>
                <a:lnTo>
                  <a:pt x="11862" y="1802"/>
                </a:lnTo>
                <a:lnTo>
                  <a:pt x="11968" y="1912"/>
                </a:lnTo>
                <a:lnTo>
                  <a:pt x="12075" y="2001"/>
                </a:lnTo>
                <a:lnTo>
                  <a:pt x="12182" y="1935"/>
                </a:lnTo>
                <a:lnTo>
                  <a:pt x="12289" y="1955"/>
                </a:lnTo>
                <a:lnTo>
                  <a:pt x="12395" y="2001"/>
                </a:lnTo>
                <a:lnTo>
                  <a:pt x="12502" y="1955"/>
                </a:lnTo>
                <a:lnTo>
                  <a:pt x="12609" y="1450"/>
                </a:lnTo>
                <a:lnTo>
                  <a:pt x="12717" y="1868"/>
                </a:lnTo>
                <a:lnTo>
                  <a:pt x="12824" y="2154"/>
                </a:lnTo>
                <a:lnTo>
                  <a:pt x="12929" y="2198"/>
                </a:lnTo>
                <a:lnTo>
                  <a:pt x="13037" y="2417"/>
                </a:lnTo>
                <a:lnTo>
                  <a:pt x="13144" y="2440"/>
                </a:lnTo>
                <a:lnTo>
                  <a:pt x="13251" y="2440"/>
                </a:lnTo>
                <a:lnTo>
                  <a:pt x="13357" y="2593"/>
                </a:lnTo>
                <a:lnTo>
                  <a:pt x="13464" y="2528"/>
                </a:lnTo>
                <a:lnTo>
                  <a:pt x="13571" y="2703"/>
                </a:lnTo>
                <a:lnTo>
                  <a:pt x="13678" y="2703"/>
                </a:lnTo>
                <a:lnTo>
                  <a:pt x="13786" y="2682"/>
                </a:lnTo>
                <a:lnTo>
                  <a:pt x="13891" y="2769"/>
                </a:lnTo>
                <a:lnTo>
                  <a:pt x="13998" y="2814"/>
                </a:lnTo>
                <a:lnTo>
                  <a:pt x="14106" y="2967"/>
                </a:lnTo>
                <a:lnTo>
                  <a:pt x="14213" y="3011"/>
                </a:lnTo>
                <a:lnTo>
                  <a:pt x="14320" y="2967"/>
                </a:lnTo>
                <a:lnTo>
                  <a:pt x="14426" y="3230"/>
                </a:lnTo>
                <a:lnTo>
                  <a:pt x="14533" y="3319"/>
                </a:lnTo>
                <a:lnTo>
                  <a:pt x="14640" y="3385"/>
                </a:lnTo>
                <a:lnTo>
                  <a:pt x="14747" y="3406"/>
                </a:lnTo>
                <a:lnTo>
                  <a:pt x="14853" y="3561"/>
                </a:lnTo>
                <a:lnTo>
                  <a:pt x="14960" y="3582"/>
                </a:lnTo>
                <a:lnTo>
                  <a:pt x="15067" y="3605"/>
                </a:lnTo>
                <a:lnTo>
                  <a:pt x="15175" y="3582"/>
                </a:lnTo>
                <a:lnTo>
                  <a:pt x="15282" y="3627"/>
                </a:lnTo>
                <a:lnTo>
                  <a:pt x="15387" y="3692"/>
                </a:lnTo>
                <a:lnTo>
                  <a:pt x="15495" y="3847"/>
                </a:lnTo>
                <a:lnTo>
                  <a:pt x="15602" y="4044"/>
                </a:lnTo>
                <a:lnTo>
                  <a:pt x="15709" y="4110"/>
                </a:lnTo>
                <a:lnTo>
                  <a:pt x="15815" y="4242"/>
                </a:lnTo>
                <a:lnTo>
                  <a:pt x="15922" y="4242"/>
                </a:lnTo>
                <a:lnTo>
                  <a:pt x="16029" y="4286"/>
                </a:lnTo>
                <a:lnTo>
                  <a:pt x="16136" y="4375"/>
                </a:lnTo>
                <a:lnTo>
                  <a:pt x="16244" y="4462"/>
                </a:lnTo>
                <a:lnTo>
                  <a:pt x="16349" y="4594"/>
                </a:lnTo>
                <a:lnTo>
                  <a:pt x="16456" y="4704"/>
                </a:lnTo>
                <a:lnTo>
                  <a:pt x="16564" y="4813"/>
                </a:lnTo>
                <a:lnTo>
                  <a:pt x="16671" y="5033"/>
                </a:lnTo>
                <a:lnTo>
                  <a:pt x="16776" y="5209"/>
                </a:lnTo>
                <a:lnTo>
                  <a:pt x="16884" y="5385"/>
                </a:lnTo>
                <a:lnTo>
                  <a:pt x="16991" y="5341"/>
                </a:lnTo>
                <a:lnTo>
                  <a:pt x="17098" y="5275"/>
                </a:lnTo>
                <a:lnTo>
                  <a:pt x="17205" y="5583"/>
                </a:lnTo>
                <a:lnTo>
                  <a:pt x="17311" y="5979"/>
                </a:lnTo>
                <a:lnTo>
                  <a:pt x="17418" y="6154"/>
                </a:lnTo>
                <a:lnTo>
                  <a:pt x="17525" y="6264"/>
                </a:lnTo>
                <a:lnTo>
                  <a:pt x="17633" y="6397"/>
                </a:lnTo>
                <a:lnTo>
                  <a:pt x="17740" y="6397"/>
                </a:lnTo>
                <a:lnTo>
                  <a:pt x="17845" y="6351"/>
                </a:lnTo>
                <a:lnTo>
                  <a:pt x="17952" y="6417"/>
                </a:lnTo>
                <a:lnTo>
                  <a:pt x="18060" y="6506"/>
                </a:lnTo>
                <a:lnTo>
                  <a:pt x="18167" y="6593"/>
                </a:lnTo>
                <a:lnTo>
                  <a:pt x="18272" y="6660"/>
                </a:lnTo>
                <a:lnTo>
                  <a:pt x="18380" y="6703"/>
                </a:lnTo>
                <a:lnTo>
                  <a:pt x="18487" y="6748"/>
                </a:lnTo>
                <a:lnTo>
                  <a:pt x="18594" y="6792"/>
                </a:lnTo>
                <a:lnTo>
                  <a:pt x="18701" y="6835"/>
                </a:lnTo>
                <a:lnTo>
                  <a:pt x="18807" y="6902"/>
                </a:lnTo>
                <a:lnTo>
                  <a:pt x="18914" y="6945"/>
                </a:lnTo>
                <a:lnTo>
                  <a:pt x="19021" y="7011"/>
                </a:lnTo>
                <a:lnTo>
                  <a:pt x="19129" y="7100"/>
                </a:lnTo>
                <a:lnTo>
                  <a:pt x="19234" y="7111"/>
                </a:lnTo>
                <a:lnTo>
                  <a:pt x="19341" y="7187"/>
                </a:lnTo>
                <a:lnTo>
                  <a:pt x="19449" y="7259"/>
                </a:lnTo>
                <a:lnTo>
                  <a:pt x="19556" y="7278"/>
                </a:lnTo>
                <a:lnTo>
                  <a:pt x="19663" y="7321"/>
                </a:lnTo>
                <a:lnTo>
                  <a:pt x="19769" y="7381"/>
                </a:lnTo>
                <a:lnTo>
                  <a:pt x="19876" y="7450"/>
                </a:lnTo>
                <a:lnTo>
                  <a:pt x="19983" y="7530"/>
                </a:lnTo>
                <a:lnTo>
                  <a:pt x="20090" y="7546"/>
                </a:lnTo>
                <a:lnTo>
                  <a:pt x="20196" y="7616"/>
                </a:lnTo>
                <a:lnTo>
                  <a:pt x="20303" y="7657"/>
                </a:lnTo>
                <a:lnTo>
                  <a:pt x="20410" y="7664"/>
                </a:lnTo>
                <a:lnTo>
                  <a:pt x="20518" y="7678"/>
                </a:lnTo>
                <a:lnTo>
                  <a:pt x="20625" y="7720"/>
                </a:lnTo>
                <a:lnTo>
                  <a:pt x="20730" y="7745"/>
                </a:lnTo>
                <a:lnTo>
                  <a:pt x="20838" y="7786"/>
                </a:lnTo>
                <a:lnTo>
                  <a:pt x="20945" y="7826"/>
                </a:lnTo>
                <a:lnTo>
                  <a:pt x="21052" y="7870"/>
                </a:lnTo>
                <a:lnTo>
                  <a:pt x="21158" y="7907"/>
                </a:lnTo>
                <a:lnTo>
                  <a:pt x="21265" y="7971"/>
                </a:lnTo>
                <a:lnTo>
                  <a:pt x="21372" y="8030"/>
                </a:lnTo>
                <a:lnTo>
                  <a:pt x="21479" y="8086"/>
                </a:lnTo>
                <a:lnTo>
                  <a:pt x="21587" y="8143"/>
                </a:lnTo>
                <a:lnTo>
                  <a:pt x="21692" y="8208"/>
                </a:lnTo>
                <a:lnTo>
                  <a:pt x="21799" y="8260"/>
                </a:lnTo>
                <a:lnTo>
                  <a:pt x="21907" y="8323"/>
                </a:lnTo>
                <a:lnTo>
                  <a:pt x="22014" y="8382"/>
                </a:lnTo>
                <a:lnTo>
                  <a:pt x="22121" y="8439"/>
                </a:lnTo>
                <a:lnTo>
                  <a:pt x="22227" y="8488"/>
                </a:lnTo>
                <a:lnTo>
                  <a:pt x="22334" y="8528"/>
                </a:lnTo>
                <a:lnTo>
                  <a:pt x="22441" y="8579"/>
                </a:lnTo>
                <a:lnTo>
                  <a:pt x="22548" y="8603"/>
                </a:lnTo>
                <a:lnTo>
                  <a:pt x="22654" y="8664"/>
                </a:lnTo>
                <a:lnTo>
                  <a:pt x="22761" y="8701"/>
                </a:lnTo>
                <a:lnTo>
                  <a:pt x="22868" y="8729"/>
                </a:lnTo>
                <a:lnTo>
                  <a:pt x="22976" y="8755"/>
                </a:lnTo>
                <a:lnTo>
                  <a:pt x="23083" y="8783"/>
                </a:lnTo>
                <a:lnTo>
                  <a:pt x="23188" y="8807"/>
                </a:lnTo>
                <a:lnTo>
                  <a:pt x="23296" y="8831"/>
                </a:lnTo>
                <a:lnTo>
                  <a:pt x="23403" y="8847"/>
                </a:lnTo>
                <a:lnTo>
                  <a:pt x="23510" y="8864"/>
                </a:lnTo>
                <a:lnTo>
                  <a:pt x="23616" y="8875"/>
                </a:lnTo>
                <a:lnTo>
                  <a:pt x="23723" y="8875"/>
                </a:lnTo>
                <a:lnTo>
                  <a:pt x="23830" y="8908"/>
                </a:lnTo>
                <a:lnTo>
                  <a:pt x="23830" y="9714"/>
                </a:lnTo>
                <a:lnTo>
                  <a:pt x="23723" y="9714"/>
                </a:lnTo>
                <a:lnTo>
                  <a:pt x="23616" y="9714"/>
                </a:lnTo>
                <a:lnTo>
                  <a:pt x="23510" y="9714"/>
                </a:lnTo>
                <a:lnTo>
                  <a:pt x="23403" y="9714"/>
                </a:lnTo>
                <a:lnTo>
                  <a:pt x="23296" y="9714"/>
                </a:lnTo>
                <a:lnTo>
                  <a:pt x="23188" y="9714"/>
                </a:lnTo>
                <a:lnTo>
                  <a:pt x="23083" y="9714"/>
                </a:lnTo>
                <a:lnTo>
                  <a:pt x="22976" y="9714"/>
                </a:lnTo>
                <a:lnTo>
                  <a:pt x="22868" y="9714"/>
                </a:lnTo>
                <a:lnTo>
                  <a:pt x="22761" y="9714"/>
                </a:lnTo>
                <a:lnTo>
                  <a:pt x="22654" y="9714"/>
                </a:lnTo>
                <a:lnTo>
                  <a:pt x="22548" y="9714"/>
                </a:lnTo>
                <a:lnTo>
                  <a:pt x="22441" y="9714"/>
                </a:lnTo>
                <a:lnTo>
                  <a:pt x="22334" y="9714"/>
                </a:lnTo>
                <a:lnTo>
                  <a:pt x="22227" y="9714"/>
                </a:lnTo>
                <a:lnTo>
                  <a:pt x="22121" y="9714"/>
                </a:lnTo>
                <a:lnTo>
                  <a:pt x="22014" y="9714"/>
                </a:lnTo>
                <a:lnTo>
                  <a:pt x="21907" y="9714"/>
                </a:lnTo>
                <a:lnTo>
                  <a:pt x="21799" y="9714"/>
                </a:lnTo>
                <a:lnTo>
                  <a:pt x="21692" y="9714"/>
                </a:lnTo>
                <a:lnTo>
                  <a:pt x="21587" y="9714"/>
                </a:lnTo>
                <a:lnTo>
                  <a:pt x="21479" y="9714"/>
                </a:lnTo>
                <a:lnTo>
                  <a:pt x="21372" y="9714"/>
                </a:lnTo>
                <a:lnTo>
                  <a:pt x="21265" y="9714"/>
                </a:lnTo>
                <a:lnTo>
                  <a:pt x="21158" y="9714"/>
                </a:lnTo>
                <a:lnTo>
                  <a:pt x="21052" y="9714"/>
                </a:lnTo>
                <a:lnTo>
                  <a:pt x="20945" y="9714"/>
                </a:lnTo>
                <a:lnTo>
                  <a:pt x="20838" y="9714"/>
                </a:lnTo>
                <a:lnTo>
                  <a:pt x="20730" y="9714"/>
                </a:lnTo>
                <a:lnTo>
                  <a:pt x="20625" y="9714"/>
                </a:lnTo>
                <a:lnTo>
                  <a:pt x="20518" y="9714"/>
                </a:lnTo>
                <a:lnTo>
                  <a:pt x="20410" y="9714"/>
                </a:lnTo>
                <a:lnTo>
                  <a:pt x="20303" y="9714"/>
                </a:lnTo>
                <a:lnTo>
                  <a:pt x="20196" y="9714"/>
                </a:lnTo>
                <a:lnTo>
                  <a:pt x="20090" y="9714"/>
                </a:lnTo>
                <a:lnTo>
                  <a:pt x="19983" y="9714"/>
                </a:lnTo>
                <a:lnTo>
                  <a:pt x="19876" y="9714"/>
                </a:lnTo>
                <a:lnTo>
                  <a:pt x="19769" y="9714"/>
                </a:lnTo>
                <a:lnTo>
                  <a:pt x="19663" y="9714"/>
                </a:lnTo>
                <a:lnTo>
                  <a:pt x="19556" y="9714"/>
                </a:lnTo>
                <a:lnTo>
                  <a:pt x="19449" y="9714"/>
                </a:lnTo>
                <a:lnTo>
                  <a:pt x="19341" y="9714"/>
                </a:lnTo>
                <a:lnTo>
                  <a:pt x="19234" y="9714"/>
                </a:lnTo>
                <a:lnTo>
                  <a:pt x="19129" y="9714"/>
                </a:lnTo>
                <a:lnTo>
                  <a:pt x="19021" y="9714"/>
                </a:lnTo>
                <a:lnTo>
                  <a:pt x="18914" y="9714"/>
                </a:lnTo>
                <a:lnTo>
                  <a:pt x="18807" y="9714"/>
                </a:lnTo>
                <a:lnTo>
                  <a:pt x="18701" y="9714"/>
                </a:lnTo>
                <a:lnTo>
                  <a:pt x="18594" y="9714"/>
                </a:lnTo>
                <a:lnTo>
                  <a:pt x="18487" y="9714"/>
                </a:lnTo>
                <a:lnTo>
                  <a:pt x="18380" y="9714"/>
                </a:lnTo>
                <a:lnTo>
                  <a:pt x="18272" y="9714"/>
                </a:lnTo>
                <a:lnTo>
                  <a:pt x="18167" y="9714"/>
                </a:lnTo>
                <a:lnTo>
                  <a:pt x="18060" y="9714"/>
                </a:lnTo>
                <a:lnTo>
                  <a:pt x="17952" y="9714"/>
                </a:lnTo>
                <a:lnTo>
                  <a:pt x="17845" y="9714"/>
                </a:lnTo>
                <a:lnTo>
                  <a:pt x="17740" y="9714"/>
                </a:lnTo>
                <a:lnTo>
                  <a:pt x="17633" y="9714"/>
                </a:lnTo>
                <a:lnTo>
                  <a:pt x="17525" y="9714"/>
                </a:lnTo>
                <a:lnTo>
                  <a:pt x="17418" y="9714"/>
                </a:lnTo>
                <a:lnTo>
                  <a:pt x="17311" y="9714"/>
                </a:lnTo>
                <a:lnTo>
                  <a:pt x="17205" y="9714"/>
                </a:lnTo>
                <a:lnTo>
                  <a:pt x="17098" y="9714"/>
                </a:lnTo>
                <a:lnTo>
                  <a:pt x="16991" y="9714"/>
                </a:lnTo>
                <a:lnTo>
                  <a:pt x="16884" y="9714"/>
                </a:lnTo>
                <a:lnTo>
                  <a:pt x="16776" y="9714"/>
                </a:lnTo>
                <a:lnTo>
                  <a:pt x="16671" y="9714"/>
                </a:lnTo>
                <a:lnTo>
                  <a:pt x="16564" y="9714"/>
                </a:lnTo>
                <a:lnTo>
                  <a:pt x="16456" y="9714"/>
                </a:lnTo>
                <a:lnTo>
                  <a:pt x="16349" y="9714"/>
                </a:lnTo>
                <a:lnTo>
                  <a:pt x="16244" y="9714"/>
                </a:lnTo>
                <a:lnTo>
                  <a:pt x="16136" y="9714"/>
                </a:lnTo>
                <a:lnTo>
                  <a:pt x="16029" y="9714"/>
                </a:lnTo>
                <a:lnTo>
                  <a:pt x="15922" y="9714"/>
                </a:lnTo>
                <a:lnTo>
                  <a:pt x="15815" y="9714"/>
                </a:lnTo>
                <a:lnTo>
                  <a:pt x="15709" y="9714"/>
                </a:lnTo>
                <a:lnTo>
                  <a:pt x="15602" y="9714"/>
                </a:lnTo>
                <a:lnTo>
                  <a:pt x="15495" y="9714"/>
                </a:lnTo>
                <a:lnTo>
                  <a:pt x="15387" y="9714"/>
                </a:lnTo>
                <a:lnTo>
                  <a:pt x="15282" y="9714"/>
                </a:lnTo>
                <a:lnTo>
                  <a:pt x="15175" y="9714"/>
                </a:lnTo>
                <a:lnTo>
                  <a:pt x="15067" y="9714"/>
                </a:lnTo>
                <a:lnTo>
                  <a:pt x="14960" y="9714"/>
                </a:lnTo>
                <a:lnTo>
                  <a:pt x="14853" y="9714"/>
                </a:lnTo>
                <a:lnTo>
                  <a:pt x="14747" y="9714"/>
                </a:lnTo>
                <a:lnTo>
                  <a:pt x="14640" y="9714"/>
                </a:lnTo>
                <a:lnTo>
                  <a:pt x="14533" y="9714"/>
                </a:lnTo>
                <a:lnTo>
                  <a:pt x="14426" y="9714"/>
                </a:lnTo>
                <a:lnTo>
                  <a:pt x="14320" y="9714"/>
                </a:lnTo>
                <a:lnTo>
                  <a:pt x="14213" y="9714"/>
                </a:lnTo>
                <a:lnTo>
                  <a:pt x="14106" y="9714"/>
                </a:lnTo>
                <a:lnTo>
                  <a:pt x="13998" y="9714"/>
                </a:lnTo>
                <a:lnTo>
                  <a:pt x="13891" y="9714"/>
                </a:lnTo>
                <a:lnTo>
                  <a:pt x="13786" y="9714"/>
                </a:lnTo>
                <a:lnTo>
                  <a:pt x="13678" y="9714"/>
                </a:lnTo>
                <a:lnTo>
                  <a:pt x="13571" y="9714"/>
                </a:lnTo>
                <a:lnTo>
                  <a:pt x="13464" y="9714"/>
                </a:lnTo>
                <a:lnTo>
                  <a:pt x="13357" y="9714"/>
                </a:lnTo>
                <a:lnTo>
                  <a:pt x="13251" y="9714"/>
                </a:lnTo>
                <a:lnTo>
                  <a:pt x="13144" y="9714"/>
                </a:lnTo>
                <a:lnTo>
                  <a:pt x="13037" y="9714"/>
                </a:lnTo>
                <a:lnTo>
                  <a:pt x="12929" y="9714"/>
                </a:lnTo>
                <a:lnTo>
                  <a:pt x="12824" y="9714"/>
                </a:lnTo>
                <a:lnTo>
                  <a:pt x="12717" y="9714"/>
                </a:lnTo>
                <a:lnTo>
                  <a:pt x="12609" y="9714"/>
                </a:lnTo>
                <a:lnTo>
                  <a:pt x="12502" y="9714"/>
                </a:lnTo>
                <a:lnTo>
                  <a:pt x="12395" y="9714"/>
                </a:lnTo>
                <a:lnTo>
                  <a:pt x="12289" y="9714"/>
                </a:lnTo>
                <a:lnTo>
                  <a:pt x="12182" y="9714"/>
                </a:lnTo>
                <a:lnTo>
                  <a:pt x="12075" y="9714"/>
                </a:lnTo>
                <a:lnTo>
                  <a:pt x="11968" y="9714"/>
                </a:lnTo>
                <a:lnTo>
                  <a:pt x="11862" y="9714"/>
                </a:lnTo>
                <a:lnTo>
                  <a:pt x="11755" y="9714"/>
                </a:lnTo>
                <a:lnTo>
                  <a:pt x="11648" y="9714"/>
                </a:lnTo>
                <a:lnTo>
                  <a:pt x="11540" y="9714"/>
                </a:lnTo>
                <a:lnTo>
                  <a:pt x="11433" y="9714"/>
                </a:lnTo>
                <a:lnTo>
                  <a:pt x="11328" y="9714"/>
                </a:lnTo>
                <a:lnTo>
                  <a:pt x="11220" y="9714"/>
                </a:lnTo>
                <a:lnTo>
                  <a:pt x="11113" y="9714"/>
                </a:lnTo>
                <a:lnTo>
                  <a:pt x="11006" y="9714"/>
                </a:lnTo>
                <a:lnTo>
                  <a:pt x="10900" y="9714"/>
                </a:lnTo>
                <a:lnTo>
                  <a:pt x="10793" y="9714"/>
                </a:lnTo>
                <a:lnTo>
                  <a:pt x="10686" y="9714"/>
                </a:lnTo>
                <a:lnTo>
                  <a:pt x="10579" y="9714"/>
                </a:lnTo>
                <a:lnTo>
                  <a:pt x="10471" y="9714"/>
                </a:lnTo>
                <a:lnTo>
                  <a:pt x="10366" y="9714"/>
                </a:lnTo>
                <a:lnTo>
                  <a:pt x="10259" y="9714"/>
                </a:lnTo>
                <a:lnTo>
                  <a:pt x="10151" y="9714"/>
                </a:lnTo>
                <a:lnTo>
                  <a:pt x="10044" y="9714"/>
                </a:lnTo>
                <a:lnTo>
                  <a:pt x="9939" y="9714"/>
                </a:lnTo>
                <a:lnTo>
                  <a:pt x="9831" y="9714"/>
                </a:lnTo>
                <a:lnTo>
                  <a:pt x="9724" y="9714"/>
                </a:lnTo>
                <a:lnTo>
                  <a:pt x="9617" y="9714"/>
                </a:lnTo>
                <a:lnTo>
                  <a:pt x="9510" y="9714"/>
                </a:lnTo>
                <a:lnTo>
                  <a:pt x="9404" y="9714"/>
                </a:lnTo>
                <a:lnTo>
                  <a:pt x="9297" y="9714"/>
                </a:lnTo>
                <a:lnTo>
                  <a:pt x="9190" y="9714"/>
                </a:lnTo>
                <a:lnTo>
                  <a:pt x="9082" y="9714"/>
                </a:lnTo>
                <a:lnTo>
                  <a:pt x="8975" y="9714"/>
                </a:lnTo>
                <a:lnTo>
                  <a:pt x="8870" y="9714"/>
                </a:lnTo>
                <a:lnTo>
                  <a:pt x="8763" y="9714"/>
                </a:lnTo>
                <a:lnTo>
                  <a:pt x="8655" y="9714"/>
                </a:lnTo>
                <a:lnTo>
                  <a:pt x="8548" y="9714"/>
                </a:lnTo>
                <a:lnTo>
                  <a:pt x="8443" y="9714"/>
                </a:lnTo>
                <a:lnTo>
                  <a:pt x="8335" y="9714"/>
                </a:lnTo>
                <a:lnTo>
                  <a:pt x="8228" y="9714"/>
                </a:lnTo>
                <a:lnTo>
                  <a:pt x="8121" y="9714"/>
                </a:lnTo>
                <a:lnTo>
                  <a:pt x="8014" y="9714"/>
                </a:lnTo>
                <a:lnTo>
                  <a:pt x="7908" y="9714"/>
                </a:lnTo>
                <a:lnTo>
                  <a:pt x="7801" y="9714"/>
                </a:lnTo>
                <a:lnTo>
                  <a:pt x="7694" y="9714"/>
                </a:lnTo>
                <a:lnTo>
                  <a:pt x="7586" y="9714"/>
                </a:lnTo>
                <a:lnTo>
                  <a:pt x="7481" y="9714"/>
                </a:lnTo>
                <a:lnTo>
                  <a:pt x="7374" y="9714"/>
                </a:lnTo>
                <a:lnTo>
                  <a:pt x="7266" y="9714"/>
                </a:lnTo>
                <a:lnTo>
                  <a:pt x="7159" y="9714"/>
                </a:lnTo>
                <a:lnTo>
                  <a:pt x="7052" y="9714"/>
                </a:lnTo>
                <a:lnTo>
                  <a:pt x="6946" y="9714"/>
                </a:lnTo>
                <a:lnTo>
                  <a:pt x="6839" y="9714"/>
                </a:lnTo>
                <a:lnTo>
                  <a:pt x="6732" y="9714"/>
                </a:lnTo>
                <a:lnTo>
                  <a:pt x="6625" y="9714"/>
                </a:lnTo>
                <a:lnTo>
                  <a:pt x="6519" y="9714"/>
                </a:lnTo>
                <a:lnTo>
                  <a:pt x="6412" y="9714"/>
                </a:lnTo>
                <a:lnTo>
                  <a:pt x="6305" y="9714"/>
                </a:lnTo>
                <a:lnTo>
                  <a:pt x="6197" y="9714"/>
                </a:lnTo>
                <a:lnTo>
                  <a:pt x="6090" y="9714"/>
                </a:lnTo>
                <a:lnTo>
                  <a:pt x="5985" y="9714"/>
                </a:lnTo>
                <a:lnTo>
                  <a:pt x="5877" y="9714"/>
                </a:lnTo>
                <a:lnTo>
                  <a:pt x="5770" y="9714"/>
                </a:lnTo>
                <a:lnTo>
                  <a:pt x="5663" y="9714"/>
                </a:lnTo>
                <a:lnTo>
                  <a:pt x="5556" y="9714"/>
                </a:lnTo>
                <a:lnTo>
                  <a:pt x="5450" y="9714"/>
                </a:lnTo>
                <a:lnTo>
                  <a:pt x="5343" y="9714"/>
                </a:lnTo>
                <a:lnTo>
                  <a:pt x="5236" y="9714"/>
                </a:lnTo>
                <a:lnTo>
                  <a:pt x="5128" y="9714"/>
                </a:lnTo>
                <a:lnTo>
                  <a:pt x="5023" y="9714"/>
                </a:lnTo>
                <a:lnTo>
                  <a:pt x="4916" y="9714"/>
                </a:lnTo>
                <a:lnTo>
                  <a:pt x="4808" y="9714"/>
                </a:lnTo>
                <a:lnTo>
                  <a:pt x="4701" y="9714"/>
                </a:lnTo>
                <a:lnTo>
                  <a:pt x="4594" y="9714"/>
                </a:lnTo>
                <a:lnTo>
                  <a:pt x="4488" y="9714"/>
                </a:lnTo>
                <a:lnTo>
                  <a:pt x="4381" y="9714"/>
                </a:lnTo>
                <a:lnTo>
                  <a:pt x="4274" y="9714"/>
                </a:lnTo>
                <a:lnTo>
                  <a:pt x="4167" y="9714"/>
                </a:lnTo>
                <a:lnTo>
                  <a:pt x="4061" y="9714"/>
                </a:lnTo>
                <a:lnTo>
                  <a:pt x="3954" y="9714"/>
                </a:lnTo>
                <a:lnTo>
                  <a:pt x="3847" y="9714"/>
                </a:lnTo>
                <a:lnTo>
                  <a:pt x="3739" y="9714"/>
                </a:lnTo>
                <a:lnTo>
                  <a:pt x="3632" y="9714"/>
                </a:lnTo>
                <a:lnTo>
                  <a:pt x="3527" y="9714"/>
                </a:lnTo>
                <a:lnTo>
                  <a:pt x="3419" y="9714"/>
                </a:lnTo>
                <a:lnTo>
                  <a:pt x="3312" y="9714"/>
                </a:lnTo>
                <a:lnTo>
                  <a:pt x="3205" y="9714"/>
                </a:lnTo>
                <a:lnTo>
                  <a:pt x="3099" y="9714"/>
                </a:lnTo>
                <a:lnTo>
                  <a:pt x="2992" y="9714"/>
                </a:lnTo>
                <a:lnTo>
                  <a:pt x="2885" y="9714"/>
                </a:lnTo>
                <a:lnTo>
                  <a:pt x="2778" y="9714"/>
                </a:lnTo>
                <a:lnTo>
                  <a:pt x="2670" y="9714"/>
                </a:lnTo>
                <a:lnTo>
                  <a:pt x="2565" y="9714"/>
                </a:lnTo>
                <a:lnTo>
                  <a:pt x="2458" y="9714"/>
                </a:lnTo>
                <a:lnTo>
                  <a:pt x="2350" y="9714"/>
                </a:lnTo>
                <a:lnTo>
                  <a:pt x="2243" y="9714"/>
                </a:lnTo>
                <a:lnTo>
                  <a:pt x="2138" y="9714"/>
                </a:lnTo>
                <a:lnTo>
                  <a:pt x="2030" y="9714"/>
                </a:lnTo>
                <a:lnTo>
                  <a:pt x="1923" y="9714"/>
                </a:lnTo>
                <a:lnTo>
                  <a:pt x="1816" y="9714"/>
                </a:lnTo>
                <a:lnTo>
                  <a:pt x="1709" y="9714"/>
                </a:lnTo>
                <a:lnTo>
                  <a:pt x="1603" y="9714"/>
                </a:lnTo>
                <a:lnTo>
                  <a:pt x="1496" y="9714"/>
                </a:lnTo>
                <a:lnTo>
                  <a:pt x="1389" y="9714"/>
                </a:lnTo>
                <a:lnTo>
                  <a:pt x="1281" y="9714"/>
                </a:lnTo>
                <a:lnTo>
                  <a:pt x="1174" y="9714"/>
                </a:lnTo>
                <a:lnTo>
                  <a:pt x="1069" y="9714"/>
                </a:lnTo>
                <a:lnTo>
                  <a:pt x="961" y="9714"/>
                </a:lnTo>
                <a:lnTo>
                  <a:pt x="854" y="9714"/>
                </a:lnTo>
                <a:lnTo>
                  <a:pt x="747" y="9714"/>
                </a:lnTo>
                <a:lnTo>
                  <a:pt x="642" y="9714"/>
                </a:lnTo>
                <a:lnTo>
                  <a:pt x="534" y="9714"/>
                </a:lnTo>
                <a:lnTo>
                  <a:pt x="427" y="9714"/>
                </a:lnTo>
                <a:lnTo>
                  <a:pt x="320" y="9714"/>
                </a:lnTo>
                <a:lnTo>
                  <a:pt x="212" y="9714"/>
                </a:lnTo>
                <a:lnTo>
                  <a:pt x="107" y="9714"/>
                </a:lnTo>
                <a:lnTo>
                  <a:pt x="0" y="9714"/>
                </a:lnTo>
                <a:lnTo>
                  <a:pt x="0" y="308"/>
                </a:lnTo>
                <a:close/>
              </a:path>
            </a:pathLst>
          </a:custGeom>
          <a:solidFill>
            <a:srgbClr val="fd8f8f"/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5" name=""/>
          <p:cNvSpPr/>
          <p:nvPr/>
        </p:nvSpPr>
        <p:spPr>
          <a:xfrm>
            <a:off x="1756800" y="2514600"/>
            <a:ext cx="8722440" cy="3200040"/>
          </a:xfrm>
          <a:custGeom>
            <a:avLst/>
            <a:gdLst>
              <a:gd name="textAreaLeft" fmla="*/ 0 w 8722440"/>
              <a:gd name="textAreaRight" fmla="*/ 8722800 w 8722440"/>
              <a:gd name="textAreaTop" fmla="*/ 0 h 3200040"/>
              <a:gd name="textAreaBottom" fmla="*/ 3200400 h 3200040"/>
            </a:gdLst>
            <a:ahLst/>
            <a:rect l="textAreaLeft" t="textAreaTop" r="textAreaRight" b="textAreaBottom"/>
            <a:pathLst>
              <a:path fill="none" w="24230" h="8890">
                <a:moveTo>
                  <a:pt x="0" y="307"/>
                </a:moveTo>
                <a:lnTo>
                  <a:pt x="109" y="328"/>
                </a:lnTo>
                <a:lnTo>
                  <a:pt x="216" y="328"/>
                </a:lnTo>
                <a:lnTo>
                  <a:pt x="325" y="351"/>
                </a:lnTo>
                <a:lnTo>
                  <a:pt x="434" y="351"/>
                </a:lnTo>
                <a:lnTo>
                  <a:pt x="543" y="351"/>
                </a:lnTo>
                <a:lnTo>
                  <a:pt x="652" y="351"/>
                </a:lnTo>
                <a:lnTo>
                  <a:pt x="760" y="373"/>
                </a:lnTo>
                <a:lnTo>
                  <a:pt x="869" y="373"/>
                </a:lnTo>
                <a:lnTo>
                  <a:pt x="978" y="373"/>
                </a:lnTo>
                <a:lnTo>
                  <a:pt x="1087" y="373"/>
                </a:lnTo>
                <a:lnTo>
                  <a:pt x="1194" y="394"/>
                </a:lnTo>
                <a:lnTo>
                  <a:pt x="1303" y="394"/>
                </a:lnTo>
                <a:lnTo>
                  <a:pt x="1412" y="417"/>
                </a:lnTo>
                <a:lnTo>
                  <a:pt x="1521" y="417"/>
                </a:lnTo>
                <a:lnTo>
                  <a:pt x="1630" y="439"/>
                </a:lnTo>
                <a:lnTo>
                  <a:pt x="1737" y="439"/>
                </a:lnTo>
                <a:lnTo>
                  <a:pt x="1846" y="439"/>
                </a:lnTo>
                <a:lnTo>
                  <a:pt x="1955" y="439"/>
                </a:lnTo>
                <a:lnTo>
                  <a:pt x="2065" y="439"/>
                </a:lnTo>
                <a:lnTo>
                  <a:pt x="2174" y="460"/>
                </a:lnTo>
                <a:lnTo>
                  <a:pt x="2281" y="460"/>
                </a:lnTo>
                <a:lnTo>
                  <a:pt x="2390" y="460"/>
                </a:lnTo>
                <a:lnTo>
                  <a:pt x="2499" y="460"/>
                </a:lnTo>
                <a:lnTo>
                  <a:pt x="2608" y="460"/>
                </a:lnTo>
                <a:lnTo>
                  <a:pt x="2715" y="460"/>
                </a:lnTo>
                <a:lnTo>
                  <a:pt x="2824" y="460"/>
                </a:lnTo>
                <a:lnTo>
                  <a:pt x="2933" y="460"/>
                </a:lnTo>
                <a:lnTo>
                  <a:pt x="3042" y="460"/>
                </a:lnTo>
                <a:lnTo>
                  <a:pt x="3151" y="460"/>
                </a:lnTo>
                <a:lnTo>
                  <a:pt x="3259" y="439"/>
                </a:lnTo>
                <a:lnTo>
                  <a:pt x="3368" y="439"/>
                </a:lnTo>
                <a:lnTo>
                  <a:pt x="3477" y="439"/>
                </a:lnTo>
                <a:lnTo>
                  <a:pt x="3586" y="439"/>
                </a:lnTo>
                <a:lnTo>
                  <a:pt x="3693" y="417"/>
                </a:lnTo>
                <a:lnTo>
                  <a:pt x="3802" y="439"/>
                </a:lnTo>
                <a:lnTo>
                  <a:pt x="3911" y="439"/>
                </a:lnTo>
                <a:lnTo>
                  <a:pt x="4020" y="439"/>
                </a:lnTo>
                <a:lnTo>
                  <a:pt x="4129" y="439"/>
                </a:lnTo>
                <a:lnTo>
                  <a:pt x="4237" y="460"/>
                </a:lnTo>
                <a:lnTo>
                  <a:pt x="4346" y="460"/>
                </a:lnTo>
                <a:lnTo>
                  <a:pt x="4455" y="460"/>
                </a:lnTo>
                <a:lnTo>
                  <a:pt x="4564" y="439"/>
                </a:lnTo>
                <a:lnTo>
                  <a:pt x="4671" y="460"/>
                </a:lnTo>
                <a:lnTo>
                  <a:pt x="4780" y="460"/>
                </a:lnTo>
                <a:lnTo>
                  <a:pt x="4889" y="483"/>
                </a:lnTo>
                <a:lnTo>
                  <a:pt x="4998" y="394"/>
                </a:lnTo>
                <a:lnTo>
                  <a:pt x="5107" y="439"/>
                </a:lnTo>
                <a:lnTo>
                  <a:pt x="5214" y="417"/>
                </a:lnTo>
                <a:lnTo>
                  <a:pt x="5323" y="417"/>
                </a:lnTo>
                <a:lnTo>
                  <a:pt x="5433" y="483"/>
                </a:lnTo>
                <a:lnTo>
                  <a:pt x="5542" y="394"/>
                </a:lnTo>
                <a:lnTo>
                  <a:pt x="5649" y="285"/>
                </a:lnTo>
                <a:lnTo>
                  <a:pt x="5758" y="219"/>
                </a:lnTo>
                <a:lnTo>
                  <a:pt x="5867" y="109"/>
                </a:lnTo>
                <a:lnTo>
                  <a:pt x="5976" y="43"/>
                </a:lnTo>
                <a:lnTo>
                  <a:pt x="6085" y="0"/>
                </a:lnTo>
                <a:lnTo>
                  <a:pt x="6192" y="0"/>
                </a:lnTo>
                <a:lnTo>
                  <a:pt x="6301" y="88"/>
                </a:lnTo>
                <a:lnTo>
                  <a:pt x="6410" y="109"/>
                </a:lnTo>
                <a:lnTo>
                  <a:pt x="6519" y="285"/>
                </a:lnTo>
                <a:lnTo>
                  <a:pt x="6629" y="285"/>
                </a:lnTo>
                <a:lnTo>
                  <a:pt x="6736" y="351"/>
                </a:lnTo>
                <a:lnTo>
                  <a:pt x="6845" y="373"/>
                </a:lnTo>
                <a:lnTo>
                  <a:pt x="6954" y="439"/>
                </a:lnTo>
                <a:lnTo>
                  <a:pt x="7063" y="417"/>
                </a:lnTo>
                <a:lnTo>
                  <a:pt x="7170" y="460"/>
                </a:lnTo>
                <a:lnTo>
                  <a:pt x="7279" y="483"/>
                </a:lnTo>
                <a:lnTo>
                  <a:pt x="7388" y="394"/>
                </a:lnTo>
                <a:lnTo>
                  <a:pt x="7497" y="460"/>
                </a:lnTo>
                <a:lnTo>
                  <a:pt x="7606" y="504"/>
                </a:lnTo>
                <a:lnTo>
                  <a:pt x="7714" y="439"/>
                </a:lnTo>
                <a:lnTo>
                  <a:pt x="7823" y="460"/>
                </a:lnTo>
                <a:lnTo>
                  <a:pt x="7932" y="526"/>
                </a:lnTo>
                <a:lnTo>
                  <a:pt x="8041" y="549"/>
                </a:lnTo>
                <a:lnTo>
                  <a:pt x="8148" y="592"/>
                </a:lnTo>
                <a:lnTo>
                  <a:pt x="8257" y="615"/>
                </a:lnTo>
                <a:lnTo>
                  <a:pt x="8366" y="658"/>
                </a:lnTo>
                <a:lnTo>
                  <a:pt x="8475" y="570"/>
                </a:lnTo>
                <a:lnTo>
                  <a:pt x="8584" y="679"/>
                </a:lnTo>
                <a:lnTo>
                  <a:pt x="8691" y="570"/>
                </a:lnTo>
                <a:lnTo>
                  <a:pt x="8801" y="679"/>
                </a:lnTo>
                <a:lnTo>
                  <a:pt x="8910" y="592"/>
                </a:lnTo>
                <a:lnTo>
                  <a:pt x="9019" y="615"/>
                </a:lnTo>
                <a:lnTo>
                  <a:pt x="9126" y="679"/>
                </a:lnTo>
                <a:lnTo>
                  <a:pt x="9235" y="658"/>
                </a:lnTo>
                <a:lnTo>
                  <a:pt x="9344" y="679"/>
                </a:lnTo>
                <a:lnTo>
                  <a:pt x="9453" y="679"/>
                </a:lnTo>
                <a:lnTo>
                  <a:pt x="9562" y="702"/>
                </a:lnTo>
                <a:lnTo>
                  <a:pt x="9669" y="658"/>
                </a:lnTo>
                <a:lnTo>
                  <a:pt x="9778" y="592"/>
                </a:lnTo>
                <a:lnTo>
                  <a:pt x="9887" y="636"/>
                </a:lnTo>
                <a:lnTo>
                  <a:pt x="9997" y="549"/>
                </a:lnTo>
                <a:lnTo>
                  <a:pt x="10106" y="658"/>
                </a:lnTo>
                <a:lnTo>
                  <a:pt x="10213" y="658"/>
                </a:lnTo>
                <a:lnTo>
                  <a:pt x="10322" y="636"/>
                </a:lnTo>
                <a:lnTo>
                  <a:pt x="10431" y="679"/>
                </a:lnTo>
                <a:lnTo>
                  <a:pt x="10540" y="702"/>
                </a:lnTo>
                <a:lnTo>
                  <a:pt x="10647" y="658"/>
                </a:lnTo>
                <a:lnTo>
                  <a:pt x="10756" y="745"/>
                </a:lnTo>
                <a:lnTo>
                  <a:pt x="10865" y="724"/>
                </a:lnTo>
                <a:lnTo>
                  <a:pt x="10974" y="745"/>
                </a:lnTo>
                <a:lnTo>
                  <a:pt x="11083" y="900"/>
                </a:lnTo>
                <a:lnTo>
                  <a:pt x="11191" y="1030"/>
                </a:lnTo>
                <a:lnTo>
                  <a:pt x="11300" y="1162"/>
                </a:lnTo>
                <a:lnTo>
                  <a:pt x="11409" y="1185"/>
                </a:lnTo>
                <a:lnTo>
                  <a:pt x="11518" y="1338"/>
                </a:lnTo>
                <a:lnTo>
                  <a:pt x="11625" y="1491"/>
                </a:lnTo>
                <a:lnTo>
                  <a:pt x="11734" y="1536"/>
                </a:lnTo>
                <a:lnTo>
                  <a:pt x="11843" y="1667"/>
                </a:lnTo>
                <a:lnTo>
                  <a:pt x="11952" y="1712"/>
                </a:lnTo>
                <a:lnTo>
                  <a:pt x="12061" y="1799"/>
                </a:lnTo>
                <a:lnTo>
                  <a:pt x="12169" y="1908"/>
                </a:lnTo>
                <a:lnTo>
                  <a:pt x="12278" y="1997"/>
                </a:lnTo>
                <a:lnTo>
                  <a:pt x="12387" y="1931"/>
                </a:lnTo>
                <a:lnTo>
                  <a:pt x="12496" y="1952"/>
                </a:lnTo>
                <a:lnTo>
                  <a:pt x="12603" y="1997"/>
                </a:lnTo>
                <a:lnTo>
                  <a:pt x="12712" y="1952"/>
                </a:lnTo>
                <a:lnTo>
                  <a:pt x="12821" y="1447"/>
                </a:lnTo>
                <a:lnTo>
                  <a:pt x="12930" y="1865"/>
                </a:lnTo>
                <a:lnTo>
                  <a:pt x="13039" y="2150"/>
                </a:lnTo>
                <a:lnTo>
                  <a:pt x="13146" y="2193"/>
                </a:lnTo>
                <a:lnTo>
                  <a:pt x="13255" y="2412"/>
                </a:lnTo>
                <a:lnTo>
                  <a:pt x="13365" y="2435"/>
                </a:lnTo>
                <a:lnTo>
                  <a:pt x="13474" y="2435"/>
                </a:lnTo>
                <a:lnTo>
                  <a:pt x="13581" y="2588"/>
                </a:lnTo>
                <a:lnTo>
                  <a:pt x="13690" y="2523"/>
                </a:lnTo>
                <a:lnTo>
                  <a:pt x="13799" y="2697"/>
                </a:lnTo>
                <a:lnTo>
                  <a:pt x="13908" y="2697"/>
                </a:lnTo>
                <a:lnTo>
                  <a:pt x="14017" y="2676"/>
                </a:lnTo>
                <a:lnTo>
                  <a:pt x="14124" y="2763"/>
                </a:lnTo>
                <a:lnTo>
                  <a:pt x="14233" y="2808"/>
                </a:lnTo>
                <a:lnTo>
                  <a:pt x="14342" y="2961"/>
                </a:lnTo>
                <a:lnTo>
                  <a:pt x="14451" y="3005"/>
                </a:lnTo>
                <a:lnTo>
                  <a:pt x="14560" y="2961"/>
                </a:lnTo>
                <a:lnTo>
                  <a:pt x="14668" y="3224"/>
                </a:lnTo>
                <a:lnTo>
                  <a:pt x="14777" y="3313"/>
                </a:lnTo>
                <a:lnTo>
                  <a:pt x="14886" y="3379"/>
                </a:lnTo>
                <a:lnTo>
                  <a:pt x="14995" y="3399"/>
                </a:lnTo>
                <a:lnTo>
                  <a:pt x="15102" y="3554"/>
                </a:lnTo>
                <a:lnTo>
                  <a:pt x="15211" y="3575"/>
                </a:lnTo>
                <a:lnTo>
                  <a:pt x="15320" y="3598"/>
                </a:lnTo>
                <a:lnTo>
                  <a:pt x="15429" y="3575"/>
                </a:lnTo>
                <a:lnTo>
                  <a:pt x="15538" y="3620"/>
                </a:lnTo>
                <a:lnTo>
                  <a:pt x="15646" y="3685"/>
                </a:lnTo>
                <a:lnTo>
                  <a:pt x="15755" y="3839"/>
                </a:lnTo>
                <a:lnTo>
                  <a:pt x="15864" y="4036"/>
                </a:lnTo>
                <a:lnTo>
                  <a:pt x="15973" y="4102"/>
                </a:lnTo>
                <a:lnTo>
                  <a:pt x="16080" y="4234"/>
                </a:lnTo>
                <a:lnTo>
                  <a:pt x="16189" y="4234"/>
                </a:lnTo>
                <a:lnTo>
                  <a:pt x="16298" y="4277"/>
                </a:lnTo>
                <a:lnTo>
                  <a:pt x="16407" y="4366"/>
                </a:lnTo>
                <a:lnTo>
                  <a:pt x="16516" y="4453"/>
                </a:lnTo>
                <a:lnTo>
                  <a:pt x="16623" y="4585"/>
                </a:lnTo>
                <a:lnTo>
                  <a:pt x="16732" y="4694"/>
                </a:lnTo>
                <a:lnTo>
                  <a:pt x="16842" y="4804"/>
                </a:lnTo>
                <a:lnTo>
                  <a:pt x="16951" y="5023"/>
                </a:lnTo>
                <a:lnTo>
                  <a:pt x="17058" y="5199"/>
                </a:lnTo>
                <a:lnTo>
                  <a:pt x="17167" y="5374"/>
                </a:lnTo>
                <a:lnTo>
                  <a:pt x="17276" y="5331"/>
                </a:lnTo>
                <a:lnTo>
                  <a:pt x="17385" y="5265"/>
                </a:lnTo>
                <a:lnTo>
                  <a:pt x="17494" y="5572"/>
                </a:lnTo>
                <a:lnTo>
                  <a:pt x="17601" y="5967"/>
                </a:lnTo>
                <a:lnTo>
                  <a:pt x="17710" y="6142"/>
                </a:lnTo>
                <a:lnTo>
                  <a:pt x="17819" y="6252"/>
                </a:lnTo>
                <a:lnTo>
                  <a:pt x="17928" y="6384"/>
                </a:lnTo>
                <a:lnTo>
                  <a:pt x="18038" y="6384"/>
                </a:lnTo>
                <a:lnTo>
                  <a:pt x="18145" y="6339"/>
                </a:lnTo>
                <a:lnTo>
                  <a:pt x="18254" y="6405"/>
                </a:lnTo>
                <a:lnTo>
                  <a:pt x="18363" y="6493"/>
                </a:lnTo>
                <a:lnTo>
                  <a:pt x="18472" y="6580"/>
                </a:lnTo>
                <a:lnTo>
                  <a:pt x="18579" y="6646"/>
                </a:lnTo>
                <a:lnTo>
                  <a:pt x="18688" y="6690"/>
                </a:lnTo>
                <a:lnTo>
                  <a:pt x="18797" y="6735"/>
                </a:lnTo>
                <a:lnTo>
                  <a:pt x="18906" y="6779"/>
                </a:lnTo>
                <a:lnTo>
                  <a:pt x="19015" y="6822"/>
                </a:lnTo>
                <a:lnTo>
                  <a:pt x="19123" y="6888"/>
                </a:lnTo>
                <a:lnTo>
                  <a:pt x="19232" y="6931"/>
                </a:lnTo>
                <a:lnTo>
                  <a:pt x="19341" y="6998"/>
                </a:lnTo>
                <a:lnTo>
                  <a:pt x="19450" y="7086"/>
                </a:lnTo>
                <a:lnTo>
                  <a:pt x="19557" y="7097"/>
                </a:lnTo>
                <a:lnTo>
                  <a:pt x="19666" y="7173"/>
                </a:lnTo>
                <a:lnTo>
                  <a:pt x="19775" y="7244"/>
                </a:lnTo>
                <a:lnTo>
                  <a:pt x="19884" y="7263"/>
                </a:lnTo>
                <a:lnTo>
                  <a:pt x="19993" y="7307"/>
                </a:lnTo>
                <a:lnTo>
                  <a:pt x="20100" y="7366"/>
                </a:lnTo>
                <a:lnTo>
                  <a:pt x="20210" y="7436"/>
                </a:lnTo>
                <a:lnTo>
                  <a:pt x="20319" y="7516"/>
                </a:lnTo>
                <a:lnTo>
                  <a:pt x="20428" y="7531"/>
                </a:lnTo>
                <a:lnTo>
                  <a:pt x="20535" y="7601"/>
                </a:lnTo>
                <a:lnTo>
                  <a:pt x="20644" y="7642"/>
                </a:lnTo>
                <a:lnTo>
                  <a:pt x="20753" y="7649"/>
                </a:lnTo>
                <a:lnTo>
                  <a:pt x="20862" y="7663"/>
                </a:lnTo>
                <a:lnTo>
                  <a:pt x="20971" y="7705"/>
                </a:lnTo>
                <a:lnTo>
                  <a:pt x="21078" y="7729"/>
                </a:lnTo>
                <a:lnTo>
                  <a:pt x="21187" y="7771"/>
                </a:lnTo>
                <a:lnTo>
                  <a:pt x="21296" y="7811"/>
                </a:lnTo>
                <a:lnTo>
                  <a:pt x="21406" y="7854"/>
                </a:lnTo>
                <a:lnTo>
                  <a:pt x="21513" y="7891"/>
                </a:lnTo>
                <a:lnTo>
                  <a:pt x="21622" y="7955"/>
                </a:lnTo>
                <a:lnTo>
                  <a:pt x="21731" y="8014"/>
                </a:lnTo>
                <a:lnTo>
                  <a:pt x="21840" y="8070"/>
                </a:lnTo>
                <a:lnTo>
                  <a:pt x="21949" y="8127"/>
                </a:lnTo>
                <a:lnTo>
                  <a:pt x="22056" y="8192"/>
                </a:lnTo>
                <a:lnTo>
                  <a:pt x="22165" y="8244"/>
                </a:lnTo>
                <a:lnTo>
                  <a:pt x="22274" y="8306"/>
                </a:lnTo>
                <a:lnTo>
                  <a:pt x="22383" y="8365"/>
                </a:lnTo>
                <a:lnTo>
                  <a:pt x="22492" y="8423"/>
                </a:lnTo>
                <a:lnTo>
                  <a:pt x="22600" y="8472"/>
                </a:lnTo>
                <a:lnTo>
                  <a:pt x="22709" y="8511"/>
                </a:lnTo>
                <a:lnTo>
                  <a:pt x="22818" y="8562"/>
                </a:lnTo>
                <a:lnTo>
                  <a:pt x="22927" y="8586"/>
                </a:lnTo>
                <a:lnTo>
                  <a:pt x="23034" y="8647"/>
                </a:lnTo>
                <a:lnTo>
                  <a:pt x="23143" y="8684"/>
                </a:lnTo>
                <a:lnTo>
                  <a:pt x="23252" y="8711"/>
                </a:lnTo>
                <a:lnTo>
                  <a:pt x="23361" y="8737"/>
                </a:lnTo>
                <a:lnTo>
                  <a:pt x="23470" y="8765"/>
                </a:lnTo>
                <a:lnTo>
                  <a:pt x="23578" y="8790"/>
                </a:lnTo>
                <a:lnTo>
                  <a:pt x="23687" y="8814"/>
                </a:lnTo>
                <a:lnTo>
                  <a:pt x="23796" y="8830"/>
                </a:lnTo>
                <a:lnTo>
                  <a:pt x="23905" y="8847"/>
                </a:lnTo>
                <a:lnTo>
                  <a:pt x="24012" y="8857"/>
                </a:lnTo>
                <a:lnTo>
                  <a:pt x="24121" y="8857"/>
                </a:lnTo>
                <a:lnTo>
                  <a:pt x="24230" y="8890"/>
                </a:ln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2057400" y="2743200"/>
            <a:ext cx="160020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43%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7" name="Rounded Rectangle 2"/>
          <p:cNvSpPr/>
          <p:nvPr/>
        </p:nvSpPr>
        <p:spPr>
          <a:xfrm>
            <a:off x="3688920" y="3429000"/>
            <a:ext cx="5226120" cy="147384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GB" sz="2400" strike="noStrike" u="none">
                <a:solidFill>
                  <a:schemeClr val="lt1"/>
                </a:solidFill>
                <a:effectLst/>
                <a:uFillTx/>
                <a:latin typeface="Rubik Light"/>
              </a:rPr>
              <a:t>More info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g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apminder.org/142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Box 4"/>
          <p:cNvSpPr/>
          <p:nvPr/>
        </p:nvSpPr>
        <p:spPr>
          <a:xfrm>
            <a:off x="878760" y="2062080"/>
            <a:ext cx="10437840" cy="163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9" name="TextBox 5"/>
          <p:cNvSpPr/>
          <p:nvPr/>
        </p:nvSpPr>
        <p:spPr>
          <a:xfrm>
            <a:off x="3248280" y="3929400"/>
            <a:ext cx="5698800" cy="584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gapminder.org/142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0" name="Shape 818"/>
          <p:cNvSpPr/>
          <p:nvPr/>
        </p:nvSpPr>
        <p:spPr>
          <a:xfrm>
            <a:off x="4681440" y="1582560"/>
            <a:ext cx="2832120" cy="35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41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120" cy="73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2" name="TextBox 9"/>
          <p:cNvSpPr/>
          <p:nvPr/>
        </p:nvSpPr>
        <p:spPr>
          <a:xfrm>
            <a:off x="1994040" y="4767480"/>
            <a:ext cx="8206920" cy="101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roup 3"/>
          <p:cNvGrpSpPr/>
          <p:nvPr/>
        </p:nvGrpSpPr>
        <p:grpSpPr>
          <a:xfrm>
            <a:off x="0" y="-1440"/>
            <a:ext cx="12091680" cy="6869520"/>
            <a:chOff x="0" y="-1440"/>
            <a:chExt cx="12091680" cy="6869520"/>
          </a:xfrm>
        </p:grpSpPr>
        <p:sp>
          <p:nvSpPr>
            <p:cNvPr id="144" name="Rectangle 1"/>
            <p:cNvSpPr/>
            <p:nvPr/>
          </p:nvSpPr>
          <p:spPr>
            <a:xfrm rot="16200000">
              <a:off x="5808600" y="58500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45" name="Rectangle 2"/>
            <p:cNvSpPr/>
            <p:nvPr/>
          </p:nvSpPr>
          <p:spPr>
            <a:xfrm>
              <a:off x="10764000" y="65880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46" name="Rectangle 3"/>
            <p:cNvSpPr/>
            <p:nvPr/>
          </p:nvSpPr>
          <p:spPr>
            <a:xfrm>
              <a:off x="0" y="65880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47" name="Rectangle 4"/>
            <p:cNvSpPr/>
            <p:nvPr/>
          </p:nvSpPr>
          <p:spPr>
            <a:xfrm rot="16200000">
              <a:off x="5784480" y="-577404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48" name="TextBox 6"/>
          <p:cNvSpPr/>
          <p:nvPr/>
        </p:nvSpPr>
        <p:spPr>
          <a:xfrm>
            <a:off x="8915400" y="6554160"/>
            <a:ext cx="32760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gapminder.org/142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9" name="TextBox 7"/>
          <p:cNvSpPr/>
          <p:nvPr/>
        </p:nvSpPr>
        <p:spPr>
          <a:xfrm>
            <a:off x="11880" y="6539040"/>
            <a:ext cx="70747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Gapminder, UNICEF &amp; Human Mortality Database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0" name="TextBox 8"/>
          <p:cNvSpPr/>
          <p:nvPr/>
        </p:nvSpPr>
        <p:spPr>
          <a:xfrm>
            <a:off x="439560" y="360360"/>
            <a:ext cx="9681840" cy="112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rgbClr val="d83b4a"/>
                </a:solidFill>
                <a:effectLst/>
                <a:uFillTx/>
                <a:latin typeface="Rubik Medium"/>
              </a:rPr>
              <a:t>Child deaths</a:t>
            </a:r>
            <a:br>
              <a:rPr sz="4400"/>
            </a:br>
            <a:r>
              <a:rPr b="0" lang="en-SE" sz="24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Share of children dying before age five</a:t>
            </a:r>
            <a:endParaRPr b="0" lang="en-US" sz="2400" strike="noStrike" u="none">
              <a:solidFill>
                <a:srgbClr val="d83b4a"/>
              </a:solidFill>
              <a:effectLst/>
              <a:uFillTx/>
              <a:latin typeface="Arial"/>
            </a:endParaRPr>
          </a:p>
        </p:txBody>
      </p:sp>
      <p:sp>
        <p:nvSpPr>
          <p:cNvPr id="151" name="TextBox 10"/>
          <p:cNvSpPr/>
          <p:nvPr/>
        </p:nvSpPr>
        <p:spPr>
          <a:xfrm>
            <a:off x="424440" y="5995080"/>
            <a:ext cx="80820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1800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2" name="TextBox 11"/>
          <p:cNvSpPr/>
          <p:nvPr/>
        </p:nvSpPr>
        <p:spPr>
          <a:xfrm>
            <a:off x="4969080" y="5995080"/>
            <a:ext cx="79524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1900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TextBox 12"/>
          <p:cNvSpPr/>
          <p:nvPr/>
        </p:nvSpPr>
        <p:spPr>
          <a:xfrm>
            <a:off x="9977040" y="5995080"/>
            <a:ext cx="852480" cy="42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22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</a:rPr>
              <a:t>2000</a:t>
            </a:r>
            <a:endParaRPr b="0" lang="en-US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4" name="Freeform 1"/>
          <p:cNvSpPr/>
          <p:nvPr/>
        </p:nvSpPr>
        <p:spPr>
          <a:xfrm flipV="1">
            <a:off x="549720" y="6010560"/>
            <a:ext cx="11108880" cy="9000"/>
          </a:xfrm>
          <a:custGeom>
            <a:avLst/>
            <a:gdLst>
              <a:gd name="textAreaLeft" fmla="*/ 0 w 11108880"/>
              <a:gd name="textAreaRight" fmla="*/ 11109600 w 11108880"/>
              <a:gd name="textAreaTop" fmla="*/ -360 h 9000"/>
              <a:gd name="textAreaBottom" fmla="*/ 9000 h 9000"/>
            </a:gdLst>
            <a:ahLst/>
            <a:rect l="textAreaLeft" t="textAreaTop" r="textAreaRight" b="textAreaBottom"/>
            <a:pathLst>
              <a:path w="8438364" h="8600">
                <a:moveTo>
                  <a:pt x="0" y="1"/>
                </a:moveTo>
                <a:lnTo>
                  <a:pt x="8438364" y="1"/>
                </a:lnTo>
              </a:path>
            </a:pathLst>
          </a:custGeom>
          <a:noFill/>
          <a:ln w="17762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720" bIns="72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grpSp>
        <p:nvGrpSpPr>
          <p:cNvPr id="155" name="Image 1"/>
          <p:cNvGrpSpPr/>
          <p:nvPr/>
        </p:nvGrpSpPr>
        <p:grpSpPr>
          <a:xfrm>
            <a:off x="577080" y="6014520"/>
            <a:ext cx="9802800" cy="61200"/>
            <a:chOff x="577080" y="6014520"/>
            <a:chExt cx="9802800" cy="61200"/>
          </a:xfrm>
        </p:grpSpPr>
        <p:sp>
          <p:nvSpPr>
            <p:cNvPr id="156" name="Freeform 2"/>
            <p:cNvSpPr/>
            <p:nvPr/>
          </p:nvSpPr>
          <p:spPr>
            <a:xfrm>
              <a:off x="577080" y="601452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41" y="530"/>
                  </a:moveTo>
                  <a:lnTo>
                    <a:pt x="41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7" name="Freeform 3"/>
            <p:cNvSpPr/>
            <p:nvPr/>
          </p:nvSpPr>
          <p:spPr>
            <a:xfrm>
              <a:off x="5335560" y="602496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409" y="530"/>
                  </a:moveTo>
                  <a:lnTo>
                    <a:pt x="409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8" name="Freeform 4"/>
            <p:cNvSpPr/>
            <p:nvPr/>
          </p:nvSpPr>
          <p:spPr>
            <a:xfrm>
              <a:off x="10371600" y="6019560"/>
              <a:ext cx="8280" cy="5076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50760"/>
                <a:gd name="textAreaBottom" fmla="*/ 51480 h 50760"/>
              </a:gdLst>
              <a:ahLst/>
              <a:rect l="textAreaLeft" t="textAreaTop" r="textAreaRight" b="textAreaBottom"/>
              <a:pathLst>
                <a:path w="8882" h="51602">
                  <a:moveTo>
                    <a:pt x="963" y="530"/>
                  </a:moveTo>
                  <a:lnTo>
                    <a:pt x="963" y="52132"/>
                  </a:lnTo>
                </a:path>
              </a:pathLst>
            </a:custGeom>
            <a:noFill/>
            <a:ln w="8881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6480" bIns="6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59" name="TextBox 13"/>
          <p:cNvSpPr/>
          <p:nvPr/>
        </p:nvSpPr>
        <p:spPr>
          <a:xfrm>
            <a:off x="2091960" y="2648880"/>
            <a:ext cx="153828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0" name="TextBox 14"/>
          <p:cNvSpPr/>
          <p:nvPr/>
        </p:nvSpPr>
        <p:spPr>
          <a:xfrm>
            <a:off x="10287000" y="4191840"/>
            <a:ext cx="15382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3.7%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549720" y="1828800"/>
            <a:ext cx="11108880" cy="4182480"/>
          </a:xfrm>
          <a:custGeom>
            <a:avLst/>
            <a:gdLst>
              <a:gd name="textAreaLeft" fmla="*/ 0 w 11108880"/>
              <a:gd name="textAreaRight" fmla="*/ 11109240 w 11108880"/>
              <a:gd name="textAreaTop" fmla="*/ 0 h 4182480"/>
              <a:gd name="textAreaBottom" fmla="*/ 4182840 h 4182480"/>
            </a:gdLst>
            <a:ahLst/>
            <a:rect l="textAreaLeft" t="textAreaTop" r="textAreaRight" b="textAreaBottom"/>
            <a:pathLst>
              <a:path w="23830" h="9714">
                <a:moveTo>
                  <a:pt x="0" y="308"/>
                </a:moveTo>
                <a:lnTo>
                  <a:pt x="107" y="329"/>
                </a:lnTo>
                <a:lnTo>
                  <a:pt x="212" y="329"/>
                </a:lnTo>
                <a:lnTo>
                  <a:pt x="320" y="351"/>
                </a:lnTo>
                <a:lnTo>
                  <a:pt x="427" y="351"/>
                </a:lnTo>
                <a:lnTo>
                  <a:pt x="534" y="351"/>
                </a:lnTo>
                <a:lnTo>
                  <a:pt x="642" y="351"/>
                </a:lnTo>
                <a:lnTo>
                  <a:pt x="747" y="374"/>
                </a:lnTo>
                <a:lnTo>
                  <a:pt x="854" y="374"/>
                </a:lnTo>
                <a:lnTo>
                  <a:pt x="961" y="374"/>
                </a:lnTo>
                <a:lnTo>
                  <a:pt x="1069" y="374"/>
                </a:lnTo>
                <a:lnTo>
                  <a:pt x="1174" y="395"/>
                </a:lnTo>
                <a:lnTo>
                  <a:pt x="1281" y="395"/>
                </a:lnTo>
                <a:lnTo>
                  <a:pt x="1389" y="418"/>
                </a:lnTo>
                <a:lnTo>
                  <a:pt x="1496" y="418"/>
                </a:lnTo>
                <a:lnTo>
                  <a:pt x="1603" y="440"/>
                </a:lnTo>
                <a:lnTo>
                  <a:pt x="1709" y="440"/>
                </a:lnTo>
                <a:lnTo>
                  <a:pt x="1816" y="440"/>
                </a:lnTo>
                <a:lnTo>
                  <a:pt x="1923" y="440"/>
                </a:lnTo>
                <a:lnTo>
                  <a:pt x="2030" y="440"/>
                </a:lnTo>
                <a:lnTo>
                  <a:pt x="2138" y="461"/>
                </a:lnTo>
                <a:lnTo>
                  <a:pt x="2243" y="461"/>
                </a:lnTo>
                <a:lnTo>
                  <a:pt x="2350" y="461"/>
                </a:lnTo>
                <a:lnTo>
                  <a:pt x="2458" y="461"/>
                </a:lnTo>
                <a:lnTo>
                  <a:pt x="2565" y="461"/>
                </a:lnTo>
                <a:lnTo>
                  <a:pt x="2670" y="461"/>
                </a:lnTo>
                <a:lnTo>
                  <a:pt x="2778" y="461"/>
                </a:lnTo>
                <a:lnTo>
                  <a:pt x="2885" y="461"/>
                </a:lnTo>
                <a:lnTo>
                  <a:pt x="2992" y="461"/>
                </a:lnTo>
                <a:lnTo>
                  <a:pt x="3099" y="461"/>
                </a:lnTo>
                <a:lnTo>
                  <a:pt x="3205" y="440"/>
                </a:lnTo>
                <a:lnTo>
                  <a:pt x="3312" y="440"/>
                </a:lnTo>
                <a:lnTo>
                  <a:pt x="3419" y="440"/>
                </a:lnTo>
                <a:lnTo>
                  <a:pt x="3527" y="440"/>
                </a:lnTo>
                <a:lnTo>
                  <a:pt x="3632" y="418"/>
                </a:lnTo>
                <a:lnTo>
                  <a:pt x="3739" y="440"/>
                </a:lnTo>
                <a:lnTo>
                  <a:pt x="3847" y="440"/>
                </a:lnTo>
                <a:lnTo>
                  <a:pt x="3954" y="440"/>
                </a:lnTo>
                <a:lnTo>
                  <a:pt x="4061" y="440"/>
                </a:lnTo>
                <a:lnTo>
                  <a:pt x="4167" y="461"/>
                </a:lnTo>
                <a:lnTo>
                  <a:pt x="4274" y="461"/>
                </a:lnTo>
                <a:lnTo>
                  <a:pt x="4381" y="461"/>
                </a:lnTo>
                <a:lnTo>
                  <a:pt x="4488" y="440"/>
                </a:lnTo>
                <a:lnTo>
                  <a:pt x="4594" y="461"/>
                </a:lnTo>
                <a:lnTo>
                  <a:pt x="4701" y="461"/>
                </a:lnTo>
                <a:lnTo>
                  <a:pt x="4808" y="484"/>
                </a:lnTo>
                <a:lnTo>
                  <a:pt x="4916" y="395"/>
                </a:lnTo>
                <a:lnTo>
                  <a:pt x="5023" y="440"/>
                </a:lnTo>
                <a:lnTo>
                  <a:pt x="5128" y="418"/>
                </a:lnTo>
                <a:lnTo>
                  <a:pt x="5236" y="418"/>
                </a:lnTo>
                <a:lnTo>
                  <a:pt x="5343" y="484"/>
                </a:lnTo>
                <a:lnTo>
                  <a:pt x="5450" y="395"/>
                </a:lnTo>
                <a:lnTo>
                  <a:pt x="5556" y="285"/>
                </a:lnTo>
                <a:lnTo>
                  <a:pt x="5663" y="219"/>
                </a:lnTo>
                <a:lnTo>
                  <a:pt x="5770" y="109"/>
                </a:lnTo>
                <a:lnTo>
                  <a:pt x="5877" y="43"/>
                </a:lnTo>
                <a:lnTo>
                  <a:pt x="5985" y="0"/>
                </a:lnTo>
                <a:lnTo>
                  <a:pt x="6090" y="0"/>
                </a:lnTo>
                <a:lnTo>
                  <a:pt x="6197" y="88"/>
                </a:lnTo>
                <a:lnTo>
                  <a:pt x="6305" y="109"/>
                </a:lnTo>
                <a:lnTo>
                  <a:pt x="6412" y="285"/>
                </a:lnTo>
                <a:lnTo>
                  <a:pt x="6519" y="285"/>
                </a:lnTo>
                <a:lnTo>
                  <a:pt x="6625" y="351"/>
                </a:lnTo>
                <a:lnTo>
                  <a:pt x="6732" y="374"/>
                </a:lnTo>
                <a:lnTo>
                  <a:pt x="6839" y="440"/>
                </a:lnTo>
                <a:lnTo>
                  <a:pt x="6946" y="418"/>
                </a:lnTo>
                <a:lnTo>
                  <a:pt x="7052" y="461"/>
                </a:lnTo>
                <a:lnTo>
                  <a:pt x="7159" y="484"/>
                </a:lnTo>
                <a:lnTo>
                  <a:pt x="7266" y="395"/>
                </a:lnTo>
                <a:lnTo>
                  <a:pt x="7374" y="461"/>
                </a:lnTo>
                <a:lnTo>
                  <a:pt x="7481" y="505"/>
                </a:lnTo>
                <a:lnTo>
                  <a:pt x="7586" y="440"/>
                </a:lnTo>
                <a:lnTo>
                  <a:pt x="7694" y="461"/>
                </a:lnTo>
                <a:lnTo>
                  <a:pt x="7801" y="527"/>
                </a:lnTo>
                <a:lnTo>
                  <a:pt x="7908" y="550"/>
                </a:lnTo>
                <a:lnTo>
                  <a:pt x="8014" y="593"/>
                </a:lnTo>
                <a:lnTo>
                  <a:pt x="8121" y="616"/>
                </a:lnTo>
                <a:lnTo>
                  <a:pt x="8228" y="660"/>
                </a:lnTo>
                <a:lnTo>
                  <a:pt x="8335" y="571"/>
                </a:lnTo>
                <a:lnTo>
                  <a:pt x="8443" y="681"/>
                </a:lnTo>
                <a:lnTo>
                  <a:pt x="8548" y="571"/>
                </a:lnTo>
                <a:lnTo>
                  <a:pt x="8655" y="681"/>
                </a:lnTo>
                <a:lnTo>
                  <a:pt x="8763" y="593"/>
                </a:lnTo>
                <a:lnTo>
                  <a:pt x="8870" y="616"/>
                </a:lnTo>
                <a:lnTo>
                  <a:pt x="8975" y="681"/>
                </a:lnTo>
                <a:lnTo>
                  <a:pt x="9082" y="660"/>
                </a:lnTo>
                <a:lnTo>
                  <a:pt x="9190" y="681"/>
                </a:lnTo>
                <a:lnTo>
                  <a:pt x="9297" y="681"/>
                </a:lnTo>
                <a:lnTo>
                  <a:pt x="9404" y="703"/>
                </a:lnTo>
                <a:lnTo>
                  <a:pt x="9510" y="660"/>
                </a:lnTo>
                <a:lnTo>
                  <a:pt x="9617" y="593"/>
                </a:lnTo>
                <a:lnTo>
                  <a:pt x="9724" y="637"/>
                </a:lnTo>
                <a:lnTo>
                  <a:pt x="9831" y="550"/>
                </a:lnTo>
                <a:lnTo>
                  <a:pt x="9939" y="660"/>
                </a:lnTo>
                <a:lnTo>
                  <a:pt x="10044" y="660"/>
                </a:lnTo>
                <a:lnTo>
                  <a:pt x="10151" y="637"/>
                </a:lnTo>
                <a:lnTo>
                  <a:pt x="10259" y="681"/>
                </a:lnTo>
                <a:lnTo>
                  <a:pt x="10366" y="703"/>
                </a:lnTo>
                <a:lnTo>
                  <a:pt x="10471" y="660"/>
                </a:lnTo>
                <a:lnTo>
                  <a:pt x="10579" y="747"/>
                </a:lnTo>
                <a:lnTo>
                  <a:pt x="10686" y="726"/>
                </a:lnTo>
                <a:lnTo>
                  <a:pt x="10793" y="747"/>
                </a:lnTo>
                <a:lnTo>
                  <a:pt x="10900" y="902"/>
                </a:lnTo>
                <a:lnTo>
                  <a:pt x="11006" y="1032"/>
                </a:lnTo>
                <a:lnTo>
                  <a:pt x="11113" y="1165"/>
                </a:lnTo>
                <a:lnTo>
                  <a:pt x="11220" y="1187"/>
                </a:lnTo>
                <a:lnTo>
                  <a:pt x="11328" y="1341"/>
                </a:lnTo>
                <a:lnTo>
                  <a:pt x="11433" y="1494"/>
                </a:lnTo>
                <a:lnTo>
                  <a:pt x="11540" y="1539"/>
                </a:lnTo>
                <a:lnTo>
                  <a:pt x="11648" y="1670"/>
                </a:lnTo>
                <a:lnTo>
                  <a:pt x="11755" y="1715"/>
                </a:lnTo>
                <a:lnTo>
                  <a:pt x="11862" y="1802"/>
                </a:lnTo>
                <a:lnTo>
                  <a:pt x="11968" y="1912"/>
                </a:lnTo>
                <a:lnTo>
                  <a:pt x="12075" y="2001"/>
                </a:lnTo>
                <a:lnTo>
                  <a:pt x="12182" y="1935"/>
                </a:lnTo>
                <a:lnTo>
                  <a:pt x="12289" y="1955"/>
                </a:lnTo>
                <a:lnTo>
                  <a:pt x="12395" y="2001"/>
                </a:lnTo>
                <a:lnTo>
                  <a:pt x="12502" y="1955"/>
                </a:lnTo>
                <a:lnTo>
                  <a:pt x="12609" y="1450"/>
                </a:lnTo>
                <a:lnTo>
                  <a:pt x="12717" y="1868"/>
                </a:lnTo>
                <a:lnTo>
                  <a:pt x="12824" y="2154"/>
                </a:lnTo>
                <a:lnTo>
                  <a:pt x="12929" y="2198"/>
                </a:lnTo>
                <a:lnTo>
                  <a:pt x="13037" y="2417"/>
                </a:lnTo>
                <a:lnTo>
                  <a:pt x="13144" y="2440"/>
                </a:lnTo>
                <a:lnTo>
                  <a:pt x="13251" y="2440"/>
                </a:lnTo>
                <a:lnTo>
                  <a:pt x="13357" y="2593"/>
                </a:lnTo>
                <a:lnTo>
                  <a:pt x="13464" y="2528"/>
                </a:lnTo>
                <a:lnTo>
                  <a:pt x="13571" y="2703"/>
                </a:lnTo>
                <a:lnTo>
                  <a:pt x="13678" y="2703"/>
                </a:lnTo>
                <a:lnTo>
                  <a:pt x="13786" y="2682"/>
                </a:lnTo>
                <a:lnTo>
                  <a:pt x="13891" y="2769"/>
                </a:lnTo>
                <a:lnTo>
                  <a:pt x="13998" y="2814"/>
                </a:lnTo>
                <a:lnTo>
                  <a:pt x="14106" y="2967"/>
                </a:lnTo>
                <a:lnTo>
                  <a:pt x="14213" y="3011"/>
                </a:lnTo>
                <a:lnTo>
                  <a:pt x="14320" y="2967"/>
                </a:lnTo>
                <a:lnTo>
                  <a:pt x="14426" y="3230"/>
                </a:lnTo>
                <a:lnTo>
                  <a:pt x="14533" y="3319"/>
                </a:lnTo>
                <a:lnTo>
                  <a:pt x="14640" y="3385"/>
                </a:lnTo>
                <a:lnTo>
                  <a:pt x="14747" y="3406"/>
                </a:lnTo>
                <a:lnTo>
                  <a:pt x="14853" y="3561"/>
                </a:lnTo>
                <a:lnTo>
                  <a:pt x="14960" y="3582"/>
                </a:lnTo>
                <a:lnTo>
                  <a:pt x="15067" y="3605"/>
                </a:lnTo>
                <a:lnTo>
                  <a:pt x="15175" y="3582"/>
                </a:lnTo>
                <a:lnTo>
                  <a:pt x="15282" y="3627"/>
                </a:lnTo>
                <a:lnTo>
                  <a:pt x="15387" y="3692"/>
                </a:lnTo>
                <a:lnTo>
                  <a:pt x="15495" y="3847"/>
                </a:lnTo>
                <a:lnTo>
                  <a:pt x="15602" y="4044"/>
                </a:lnTo>
                <a:lnTo>
                  <a:pt x="15709" y="4110"/>
                </a:lnTo>
                <a:lnTo>
                  <a:pt x="15815" y="4242"/>
                </a:lnTo>
                <a:lnTo>
                  <a:pt x="15922" y="4242"/>
                </a:lnTo>
                <a:lnTo>
                  <a:pt x="16029" y="4286"/>
                </a:lnTo>
                <a:lnTo>
                  <a:pt x="16136" y="4375"/>
                </a:lnTo>
                <a:lnTo>
                  <a:pt x="16244" y="4462"/>
                </a:lnTo>
                <a:lnTo>
                  <a:pt x="16349" y="4594"/>
                </a:lnTo>
                <a:lnTo>
                  <a:pt x="16456" y="4704"/>
                </a:lnTo>
                <a:lnTo>
                  <a:pt x="16564" y="4813"/>
                </a:lnTo>
                <a:lnTo>
                  <a:pt x="16671" y="5033"/>
                </a:lnTo>
                <a:lnTo>
                  <a:pt x="16776" y="5209"/>
                </a:lnTo>
                <a:lnTo>
                  <a:pt x="16884" y="5385"/>
                </a:lnTo>
                <a:lnTo>
                  <a:pt x="16991" y="5341"/>
                </a:lnTo>
                <a:lnTo>
                  <a:pt x="17098" y="5275"/>
                </a:lnTo>
                <a:lnTo>
                  <a:pt x="17205" y="5583"/>
                </a:lnTo>
                <a:lnTo>
                  <a:pt x="17311" y="5979"/>
                </a:lnTo>
                <a:lnTo>
                  <a:pt x="17418" y="6154"/>
                </a:lnTo>
                <a:lnTo>
                  <a:pt x="17525" y="6264"/>
                </a:lnTo>
                <a:lnTo>
                  <a:pt x="17633" y="6397"/>
                </a:lnTo>
                <a:lnTo>
                  <a:pt x="17740" y="6397"/>
                </a:lnTo>
                <a:lnTo>
                  <a:pt x="17845" y="6351"/>
                </a:lnTo>
                <a:lnTo>
                  <a:pt x="17952" y="6417"/>
                </a:lnTo>
                <a:lnTo>
                  <a:pt x="18060" y="6506"/>
                </a:lnTo>
                <a:lnTo>
                  <a:pt x="18167" y="6593"/>
                </a:lnTo>
                <a:lnTo>
                  <a:pt x="18272" y="6660"/>
                </a:lnTo>
                <a:lnTo>
                  <a:pt x="18380" y="6703"/>
                </a:lnTo>
                <a:lnTo>
                  <a:pt x="18487" y="6748"/>
                </a:lnTo>
                <a:lnTo>
                  <a:pt x="18594" y="6792"/>
                </a:lnTo>
                <a:lnTo>
                  <a:pt x="18701" y="6835"/>
                </a:lnTo>
                <a:lnTo>
                  <a:pt x="18807" y="6902"/>
                </a:lnTo>
                <a:lnTo>
                  <a:pt x="18914" y="6945"/>
                </a:lnTo>
                <a:lnTo>
                  <a:pt x="19021" y="7011"/>
                </a:lnTo>
                <a:lnTo>
                  <a:pt x="19129" y="7100"/>
                </a:lnTo>
                <a:lnTo>
                  <a:pt x="19234" y="7111"/>
                </a:lnTo>
                <a:lnTo>
                  <a:pt x="19341" y="7187"/>
                </a:lnTo>
                <a:lnTo>
                  <a:pt x="19449" y="7259"/>
                </a:lnTo>
                <a:lnTo>
                  <a:pt x="19556" y="7278"/>
                </a:lnTo>
                <a:lnTo>
                  <a:pt x="19663" y="7321"/>
                </a:lnTo>
                <a:lnTo>
                  <a:pt x="19769" y="7381"/>
                </a:lnTo>
                <a:lnTo>
                  <a:pt x="19876" y="7450"/>
                </a:lnTo>
                <a:lnTo>
                  <a:pt x="19983" y="7530"/>
                </a:lnTo>
                <a:lnTo>
                  <a:pt x="20090" y="7546"/>
                </a:lnTo>
                <a:lnTo>
                  <a:pt x="20196" y="7616"/>
                </a:lnTo>
                <a:lnTo>
                  <a:pt x="20303" y="7657"/>
                </a:lnTo>
                <a:lnTo>
                  <a:pt x="20410" y="7664"/>
                </a:lnTo>
                <a:lnTo>
                  <a:pt x="20518" y="7678"/>
                </a:lnTo>
                <a:lnTo>
                  <a:pt x="20625" y="7720"/>
                </a:lnTo>
                <a:lnTo>
                  <a:pt x="20730" y="7745"/>
                </a:lnTo>
                <a:lnTo>
                  <a:pt x="20838" y="7786"/>
                </a:lnTo>
                <a:lnTo>
                  <a:pt x="20945" y="7826"/>
                </a:lnTo>
                <a:lnTo>
                  <a:pt x="21052" y="7870"/>
                </a:lnTo>
                <a:lnTo>
                  <a:pt x="21158" y="7907"/>
                </a:lnTo>
                <a:lnTo>
                  <a:pt x="21265" y="7971"/>
                </a:lnTo>
                <a:lnTo>
                  <a:pt x="21372" y="8030"/>
                </a:lnTo>
                <a:lnTo>
                  <a:pt x="21479" y="8086"/>
                </a:lnTo>
                <a:lnTo>
                  <a:pt x="21587" y="8143"/>
                </a:lnTo>
                <a:lnTo>
                  <a:pt x="21692" y="8208"/>
                </a:lnTo>
                <a:lnTo>
                  <a:pt x="21799" y="8260"/>
                </a:lnTo>
                <a:lnTo>
                  <a:pt x="21907" y="8323"/>
                </a:lnTo>
                <a:lnTo>
                  <a:pt x="22014" y="8382"/>
                </a:lnTo>
                <a:lnTo>
                  <a:pt x="22121" y="8439"/>
                </a:lnTo>
                <a:lnTo>
                  <a:pt x="22227" y="8488"/>
                </a:lnTo>
                <a:lnTo>
                  <a:pt x="22334" y="8528"/>
                </a:lnTo>
                <a:lnTo>
                  <a:pt x="22441" y="8579"/>
                </a:lnTo>
                <a:lnTo>
                  <a:pt x="22548" y="8603"/>
                </a:lnTo>
                <a:lnTo>
                  <a:pt x="22654" y="8664"/>
                </a:lnTo>
                <a:lnTo>
                  <a:pt x="22761" y="8701"/>
                </a:lnTo>
                <a:lnTo>
                  <a:pt x="22868" y="8729"/>
                </a:lnTo>
                <a:lnTo>
                  <a:pt x="22976" y="8755"/>
                </a:lnTo>
                <a:lnTo>
                  <a:pt x="23083" y="8783"/>
                </a:lnTo>
                <a:lnTo>
                  <a:pt x="23188" y="8807"/>
                </a:lnTo>
                <a:lnTo>
                  <a:pt x="23296" y="8831"/>
                </a:lnTo>
                <a:lnTo>
                  <a:pt x="23403" y="8847"/>
                </a:lnTo>
                <a:lnTo>
                  <a:pt x="23510" y="8864"/>
                </a:lnTo>
                <a:lnTo>
                  <a:pt x="23616" y="8875"/>
                </a:lnTo>
                <a:lnTo>
                  <a:pt x="23723" y="8875"/>
                </a:lnTo>
                <a:lnTo>
                  <a:pt x="23830" y="8908"/>
                </a:lnTo>
                <a:lnTo>
                  <a:pt x="23830" y="9714"/>
                </a:lnTo>
                <a:lnTo>
                  <a:pt x="23723" y="9714"/>
                </a:lnTo>
                <a:lnTo>
                  <a:pt x="23616" y="9714"/>
                </a:lnTo>
                <a:lnTo>
                  <a:pt x="23510" y="9714"/>
                </a:lnTo>
                <a:lnTo>
                  <a:pt x="23403" y="9714"/>
                </a:lnTo>
                <a:lnTo>
                  <a:pt x="23296" y="9714"/>
                </a:lnTo>
                <a:lnTo>
                  <a:pt x="23188" y="9714"/>
                </a:lnTo>
                <a:lnTo>
                  <a:pt x="23083" y="9714"/>
                </a:lnTo>
                <a:lnTo>
                  <a:pt x="22976" y="9714"/>
                </a:lnTo>
                <a:lnTo>
                  <a:pt x="22868" y="9714"/>
                </a:lnTo>
                <a:lnTo>
                  <a:pt x="22761" y="9714"/>
                </a:lnTo>
                <a:lnTo>
                  <a:pt x="22654" y="9714"/>
                </a:lnTo>
                <a:lnTo>
                  <a:pt x="22548" y="9714"/>
                </a:lnTo>
                <a:lnTo>
                  <a:pt x="22441" y="9714"/>
                </a:lnTo>
                <a:lnTo>
                  <a:pt x="22334" y="9714"/>
                </a:lnTo>
                <a:lnTo>
                  <a:pt x="22227" y="9714"/>
                </a:lnTo>
                <a:lnTo>
                  <a:pt x="22121" y="9714"/>
                </a:lnTo>
                <a:lnTo>
                  <a:pt x="22014" y="9714"/>
                </a:lnTo>
                <a:lnTo>
                  <a:pt x="21907" y="9714"/>
                </a:lnTo>
                <a:lnTo>
                  <a:pt x="21799" y="9714"/>
                </a:lnTo>
                <a:lnTo>
                  <a:pt x="21692" y="9714"/>
                </a:lnTo>
                <a:lnTo>
                  <a:pt x="21587" y="9714"/>
                </a:lnTo>
                <a:lnTo>
                  <a:pt x="21479" y="9714"/>
                </a:lnTo>
                <a:lnTo>
                  <a:pt x="21372" y="9714"/>
                </a:lnTo>
                <a:lnTo>
                  <a:pt x="21265" y="9714"/>
                </a:lnTo>
                <a:lnTo>
                  <a:pt x="21158" y="9714"/>
                </a:lnTo>
                <a:lnTo>
                  <a:pt x="21052" y="9714"/>
                </a:lnTo>
                <a:lnTo>
                  <a:pt x="20945" y="9714"/>
                </a:lnTo>
                <a:lnTo>
                  <a:pt x="20838" y="9714"/>
                </a:lnTo>
                <a:lnTo>
                  <a:pt x="20730" y="9714"/>
                </a:lnTo>
                <a:lnTo>
                  <a:pt x="20625" y="9714"/>
                </a:lnTo>
                <a:lnTo>
                  <a:pt x="20518" y="9714"/>
                </a:lnTo>
                <a:lnTo>
                  <a:pt x="20410" y="9714"/>
                </a:lnTo>
                <a:lnTo>
                  <a:pt x="20303" y="9714"/>
                </a:lnTo>
                <a:lnTo>
                  <a:pt x="20196" y="9714"/>
                </a:lnTo>
                <a:lnTo>
                  <a:pt x="20090" y="9714"/>
                </a:lnTo>
                <a:lnTo>
                  <a:pt x="19983" y="9714"/>
                </a:lnTo>
                <a:lnTo>
                  <a:pt x="19876" y="9714"/>
                </a:lnTo>
                <a:lnTo>
                  <a:pt x="19769" y="9714"/>
                </a:lnTo>
                <a:lnTo>
                  <a:pt x="19663" y="9714"/>
                </a:lnTo>
                <a:lnTo>
                  <a:pt x="19556" y="9714"/>
                </a:lnTo>
                <a:lnTo>
                  <a:pt x="19449" y="9714"/>
                </a:lnTo>
                <a:lnTo>
                  <a:pt x="19341" y="9714"/>
                </a:lnTo>
                <a:lnTo>
                  <a:pt x="19234" y="9714"/>
                </a:lnTo>
                <a:lnTo>
                  <a:pt x="19129" y="9714"/>
                </a:lnTo>
                <a:lnTo>
                  <a:pt x="19021" y="9714"/>
                </a:lnTo>
                <a:lnTo>
                  <a:pt x="18914" y="9714"/>
                </a:lnTo>
                <a:lnTo>
                  <a:pt x="18807" y="9714"/>
                </a:lnTo>
                <a:lnTo>
                  <a:pt x="18701" y="9714"/>
                </a:lnTo>
                <a:lnTo>
                  <a:pt x="18594" y="9714"/>
                </a:lnTo>
                <a:lnTo>
                  <a:pt x="18487" y="9714"/>
                </a:lnTo>
                <a:lnTo>
                  <a:pt x="18380" y="9714"/>
                </a:lnTo>
                <a:lnTo>
                  <a:pt x="18272" y="9714"/>
                </a:lnTo>
                <a:lnTo>
                  <a:pt x="18167" y="9714"/>
                </a:lnTo>
                <a:lnTo>
                  <a:pt x="18060" y="9714"/>
                </a:lnTo>
                <a:lnTo>
                  <a:pt x="17952" y="9714"/>
                </a:lnTo>
                <a:lnTo>
                  <a:pt x="17845" y="9714"/>
                </a:lnTo>
                <a:lnTo>
                  <a:pt x="17740" y="9714"/>
                </a:lnTo>
                <a:lnTo>
                  <a:pt x="17633" y="9714"/>
                </a:lnTo>
                <a:lnTo>
                  <a:pt x="17525" y="9714"/>
                </a:lnTo>
                <a:lnTo>
                  <a:pt x="17418" y="9714"/>
                </a:lnTo>
                <a:lnTo>
                  <a:pt x="17311" y="9714"/>
                </a:lnTo>
                <a:lnTo>
                  <a:pt x="17205" y="9714"/>
                </a:lnTo>
                <a:lnTo>
                  <a:pt x="17098" y="9714"/>
                </a:lnTo>
                <a:lnTo>
                  <a:pt x="16991" y="9714"/>
                </a:lnTo>
                <a:lnTo>
                  <a:pt x="16884" y="9714"/>
                </a:lnTo>
                <a:lnTo>
                  <a:pt x="16776" y="9714"/>
                </a:lnTo>
                <a:lnTo>
                  <a:pt x="16671" y="9714"/>
                </a:lnTo>
                <a:lnTo>
                  <a:pt x="16564" y="9714"/>
                </a:lnTo>
                <a:lnTo>
                  <a:pt x="16456" y="9714"/>
                </a:lnTo>
                <a:lnTo>
                  <a:pt x="16349" y="9714"/>
                </a:lnTo>
                <a:lnTo>
                  <a:pt x="16244" y="9714"/>
                </a:lnTo>
                <a:lnTo>
                  <a:pt x="16136" y="9714"/>
                </a:lnTo>
                <a:lnTo>
                  <a:pt x="16029" y="9714"/>
                </a:lnTo>
                <a:lnTo>
                  <a:pt x="15922" y="9714"/>
                </a:lnTo>
                <a:lnTo>
                  <a:pt x="15815" y="9714"/>
                </a:lnTo>
                <a:lnTo>
                  <a:pt x="15709" y="9714"/>
                </a:lnTo>
                <a:lnTo>
                  <a:pt x="15602" y="9714"/>
                </a:lnTo>
                <a:lnTo>
                  <a:pt x="15495" y="9714"/>
                </a:lnTo>
                <a:lnTo>
                  <a:pt x="15387" y="9714"/>
                </a:lnTo>
                <a:lnTo>
                  <a:pt x="15282" y="9714"/>
                </a:lnTo>
                <a:lnTo>
                  <a:pt x="15175" y="9714"/>
                </a:lnTo>
                <a:lnTo>
                  <a:pt x="15067" y="9714"/>
                </a:lnTo>
                <a:lnTo>
                  <a:pt x="14960" y="9714"/>
                </a:lnTo>
                <a:lnTo>
                  <a:pt x="14853" y="9714"/>
                </a:lnTo>
                <a:lnTo>
                  <a:pt x="14747" y="9714"/>
                </a:lnTo>
                <a:lnTo>
                  <a:pt x="14640" y="9714"/>
                </a:lnTo>
                <a:lnTo>
                  <a:pt x="14533" y="9714"/>
                </a:lnTo>
                <a:lnTo>
                  <a:pt x="14426" y="9714"/>
                </a:lnTo>
                <a:lnTo>
                  <a:pt x="14320" y="9714"/>
                </a:lnTo>
                <a:lnTo>
                  <a:pt x="14213" y="9714"/>
                </a:lnTo>
                <a:lnTo>
                  <a:pt x="14106" y="9714"/>
                </a:lnTo>
                <a:lnTo>
                  <a:pt x="13998" y="9714"/>
                </a:lnTo>
                <a:lnTo>
                  <a:pt x="13891" y="9714"/>
                </a:lnTo>
                <a:lnTo>
                  <a:pt x="13786" y="9714"/>
                </a:lnTo>
                <a:lnTo>
                  <a:pt x="13678" y="9714"/>
                </a:lnTo>
                <a:lnTo>
                  <a:pt x="13571" y="9714"/>
                </a:lnTo>
                <a:lnTo>
                  <a:pt x="13464" y="9714"/>
                </a:lnTo>
                <a:lnTo>
                  <a:pt x="13357" y="9714"/>
                </a:lnTo>
                <a:lnTo>
                  <a:pt x="13251" y="9714"/>
                </a:lnTo>
                <a:lnTo>
                  <a:pt x="13144" y="9714"/>
                </a:lnTo>
                <a:lnTo>
                  <a:pt x="13037" y="9714"/>
                </a:lnTo>
                <a:lnTo>
                  <a:pt x="12929" y="9714"/>
                </a:lnTo>
                <a:lnTo>
                  <a:pt x="12824" y="9714"/>
                </a:lnTo>
                <a:lnTo>
                  <a:pt x="12717" y="9714"/>
                </a:lnTo>
                <a:lnTo>
                  <a:pt x="12609" y="9714"/>
                </a:lnTo>
                <a:lnTo>
                  <a:pt x="12502" y="9714"/>
                </a:lnTo>
                <a:lnTo>
                  <a:pt x="12395" y="9714"/>
                </a:lnTo>
                <a:lnTo>
                  <a:pt x="12289" y="9714"/>
                </a:lnTo>
                <a:lnTo>
                  <a:pt x="12182" y="9714"/>
                </a:lnTo>
                <a:lnTo>
                  <a:pt x="12075" y="9714"/>
                </a:lnTo>
                <a:lnTo>
                  <a:pt x="11968" y="9714"/>
                </a:lnTo>
                <a:lnTo>
                  <a:pt x="11862" y="9714"/>
                </a:lnTo>
                <a:lnTo>
                  <a:pt x="11755" y="9714"/>
                </a:lnTo>
                <a:lnTo>
                  <a:pt x="11648" y="9714"/>
                </a:lnTo>
                <a:lnTo>
                  <a:pt x="11540" y="9714"/>
                </a:lnTo>
                <a:lnTo>
                  <a:pt x="11433" y="9714"/>
                </a:lnTo>
                <a:lnTo>
                  <a:pt x="11328" y="9714"/>
                </a:lnTo>
                <a:lnTo>
                  <a:pt x="11220" y="9714"/>
                </a:lnTo>
                <a:lnTo>
                  <a:pt x="11113" y="9714"/>
                </a:lnTo>
                <a:lnTo>
                  <a:pt x="11006" y="9714"/>
                </a:lnTo>
                <a:lnTo>
                  <a:pt x="10900" y="9714"/>
                </a:lnTo>
                <a:lnTo>
                  <a:pt x="10793" y="9714"/>
                </a:lnTo>
                <a:lnTo>
                  <a:pt x="10686" y="9714"/>
                </a:lnTo>
                <a:lnTo>
                  <a:pt x="10579" y="9714"/>
                </a:lnTo>
                <a:lnTo>
                  <a:pt x="10471" y="9714"/>
                </a:lnTo>
                <a:lnTo>
                  <a:pt x="10366" y="9714"/>
                </a:lnTo>
                <a:lnTo>
                  <a:pt x="10259" y="9714"/>
                </a:lnTo>
                <a:lnTo>
                  <a:pt x="10151" y="9714"/>
                </a:lnTo>
                <a:lnTo>
                  <a:pt x="10044" y="9714"/>
                </a:lnTo>
                <a:lnTo>
                  <a:pt x="9939" y="9714"/>
                </a:lnTo>
                <a:lnTo>
                  <a:pt x="9831" y="9714"/>
                </a:lnTo>
                <a:lnTo>
                  <a:pt x="9724" y="9714"/>
                </a:lnTo>
                <a:lnTo>
                  <a:pt x="9617" y="9714"/>
                </a:lnTo>
                <a:lnTo>
                  <a:pt x="9510" y="9714"/>
                </a:lnTo>
                <a:lnTo>
                  <a:pt x="9404" y="9714"/>
                </a:lnTo>
                <a:lnTo>
                  <a:pt x="9297" y="9714"/>
                </a:lnTo>
                <a:lnTo>
                  <a:pt x="9190" y="9714"/>
                </a:lnTo>
                <a:lnTo>
                  <a:pt x="9082" y="9714"/>
                </a:lnTo>
                <a:lnTo>
                  <a:pt x="8975" y="9714"/>
                </a:lnTo>
                <a:lnTo>
                  <a:pt x="8870" y="9714"/>
                </a:lnTo>
                <a:lnTo>
                  <a:pt x="8763" y="9714"/>
                </a:lnTo>
                <a:lnTo>
                  <a:pt x="8655" y="9714"/>
                </a:lnTo>
                <a:lnTo>
                  <a:pt x="8548" y="9714"/>
                </a:lnTo>
                <a:lnTo>
                  <a:pt x="8443" y="9714"/>
                </a:lnTo>
                <a:lnTo>
                  <a:pt x="8335" y="9714"/>
                </a:lnTo>
                <a:lnTo>
                  <a:pt x="8228" y="9714"/>
                </a:lnTo>
                <a:lnTo>
                  <a:pt x="8121" y="9714"/>
                </a:lnTo>
                <a:lnTo>
                  <a:pt x="8014" y="9714"/>
                </a:lnTo>
                <a:lnTo>
                  <a:pt x="7908" y="9714"/>
                </a:lnTo>
                <a:lnTo>
                  <a:pt x="7801" y="9714"/>
                </a:lnTo>
                <a:lnTo>
                  <a:pt x="7694" y="9714"/>
                </a:lnTo>
                <a:lnTo>
                  <a:pt x="7586" y="9714"/>
                </a:lnTo>
                <a:lnTo>
                  <a:pt x="7481" y="9714"/>
                </a:lnTo>
                <a:lnTo>
                  <a:pt x="7374" y="9714"/>
                </a:lnTo>
                <a:lnTo>
                  <a:pt x="7266" y="9714"/>
                </a:lnTo>
                <a:lnTo>
                  <a:pt x="7159" y="9714"/>
                </a:lnTo>
                <a:lnTo>
                  <a:pt x="7052" y="9714"/>
                </a:lnTo>
                <a:lnTo>
                  <a:pt x="6946" y="9714"/>
                </a:lnTo>
                <a:lnTo>
                  <a:pt x="6839" y="9714"/>
                </a:lnTo>
                <a:lnTo>
                  <a:pt x="6732" y="9714"/>
                </a:lnTo>
                <a:lnTo>
                  <a:pt x="6625" y="9714"/>
                </a:lnTo>
                <a:lnTo>
                  <a:pt x="6519" y="9714"/>
                </a:lnTo>
                <a:lnTo>
                  <a:pt x="6412" y="9714"/>
                </a:lnTo>
                <a:lnTo>
                  <a:pt x="6305" y="9714"/>
                </a:lnTo>
                <a:lnTo>
                  <a:pt x="6197" y="9714"/>
                </a:lnTo>
                <a:lnTo>
                  <a:pt x="6090" y="9714"/>
                </a:lnTo>
                <a:lnTo>
                  <a:pt x="5985" y="9714"/>
                </a:lnTo>
                <a:lnTo>
                  <a:pt x="5877" y="9714"/>
                </a:lnTo>
                <a:lnTo>
                  <a:pt x="5770" y="9714"/>
                </a:lnTo>
                <a:lnTo>
                  <a:pt x="5663" y="9714"/>
                </a:lnTo>
                <a:lnTo>
                  <a:pt x="5556" y="9714"/>
                </a:lnTo>
                <a:lnTo>
                  <a:pt x="5450" y="9714"/>
                </a:lnTo>
                <a:lnTo>
                  <a:pt x="5343" y="9714"/>
                </a:lnTo>
                <a:lnTo>
                  <a:pt x="5236" y="9714"/>
                </a:lnTo>
                <a:lnTo>
                  <a:pt x="5128" y="9714"/>
                </a:lnTo>
                <a:lnTo>
                  <a:pt x="5023" y="9714"/>
                </a:lnTo>
                <a:lnTo>
                  <a:pt x="4916" y="9714"/>
                </a:lnTo>
                <a:lnTo>
                  <a:pt x="4808" y="9714"/>
                </a:lnTo>
                <a:lnTo>
                  <a:pt x="4701" y="9714"/>
                </a:lnTo>
                <a:lnTo>
                  <a:pt x="4594" y="9714"/>
                </a:lnTo>
                <a:lnTo>
                  <a:pt x="4488" y="9714"/>
                </a:lnTo>
                <a:lnTo>
                  <a:pt x="4381" y="9714"/>
                </a:lnTo>
                <a:lnTo>
                  <a:pt x="4274" y="9714"/>
                </a:lnTo>
                <a:lnTo>
                  <a:pt x="4167" y="9714"/>
                </a:lnTo>
                <a:lnTo>
                  <a:pt x="4061" y="9714"/>
                </a:lnTo>
                <a:lnTo>
                  <a:pt x="3954" y="9714"/>
                </a:lnTo>
                <a:lnTo>
                  <a:pt x="3847" y="9714"/>
                </a:lnTo>
                <a:lnTo>
                  <a:pt x="3739" y="9714"/>
                </a:lnTo>
                <a:lnTo>
                  <a:pt x="3632" y="9714"/>
                </a:lnTo>
                <a:lnTo>
                  <a:pt x="3527" y="9714"/>
                </a:lnTo>
                <a:lnTo>
                  <a:pt x="3419" y="9714"/>
                </a:lnTo>
                <a:lnTo>
                  <a:pt x="3312" y="9714"/>
                </a:lnTo>
                <a:lnTo>
                  <a:pt x="3205" y="9714"/>
                </a:lnTo>
                <a:lnTo>
                  <a:pt x="3099" y="9714"/>
                </a:lnTo>
                <a:lnTo>
                  <a:pt x="2992" y="9714"/>
                </a:lnTo>
                <a:lnTo>
                  <a:pt x="2885" y="9714"/>
                </a:lnTo>
                <a:lnTo>
                  <a:pt x="2778" y="9714"/>
                </a:lnTo>
                <a:lnTo>
                  <a:pt x="2670" y="9714"/>
                </a:lnTo>
                <a:lnTo>
                  <a:pt x="2565" y="9714"/>
                </a:lnTo>
                <a:lnTo>
                  <a:pt x="2458" y="9714"/>
                </a:lnTo>
                <a:lnTo>
                  <a:pt x="2350" y="9714"/>
                </a:lnTo>
                <a:lnTo>
                  <a:pt x="2243" y="9714"/>
                </a:lnTo>
                <a:lnTo>
                  <a:pt x="2138" y="9714"/>
                </a:lnTo>
                <a:lnTo>
                  <a:pt x="2030" y="9714"/>
                </a:lnTo>
                <a:lnTo>
                  <a:pt x="1923" y="9714"/>
                </a:lnTo>
                <a:lnTo>
                  <a:pt x="1816" y="9714"/>
                </a:lnTo>
                <a:lnTo>
                  <a:pt x="1709" y="9714"/>
                </a:lnTo>
                <a:lnTo>
                  <a:pt x="1603" y="9714"/>
                </a:lnTo>
                <a:lnTo>
                  <a:pt x="1496" y="9714"/>
                </a:lnTo>
                <a:lnTo>
                  <a:pt x="1389" y="9714"/>
                </a:lnTo>
                <a:lnTo>
                  <a:pt x="1281" y="9714"/>
                </a:lnTo>
                <a:lnTo>
                  <a:pt x="1174" y="9714"/>
                </a:lnTo>
                <a:lnTo>
                  <a:pt x="1069" y="9714"/>
                </a:lnTo>
                <a:lnTo>
                  <a:pt x="961" y="9714"/>
                </a:lnTo>
                <a:lnTo>
                  <a:pt x="854" y="9714"/>
                </a:lnTo>
                <a:lnTo>
                  <a:pt x="747" y="9714"/>
                </a:lnTo>
                <a:lnTo>
                  <a:pt x="642" y="9714"/>
                </a:lnTo>
                <a:lnTo>
                  <a:pt x="534" y="9714"/>
                </a:lnTo>
                <a:lnTo>
                  <a:pt x="427" y="9714"/>
                </a:lnTo>
                <a:lnTo>
                  <a:pt x="320" y="9714"/>
                </a:lnTo>
                <a:lnTo>
                  <a:pt x="212" y="9714"/>
                </a:lnTo>
                <a:lnTo>
                  <a:pt x="107" y="9714"/>
                </a:lnTo>
                <a:lnTo>
                  <a:pt x="0" y="9714"/>
                </a:lnTo>
                <a:lnTo>
                  <a:pt x="0" y="308"/>
                </a:lnTo>
                <a:close/>
              </a:path>
            </a:pathLst>
          </a:custGeom>
          <a:solidFill>
            <a:srgbClr val="fd8f8f"/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549720" y="1828800"/>
            <a:ext cx="11108880" cy="3827520"/>
          </a:xfrm>
          <a:custGeom>
            <a:avLst/>
            <a:gdLst>
              <a:gd name="textAreaLeft" fmla="*/ 0 w 11108880"/>
              <a:gd name="textAreaRight" fmla="*/ 11109240 w 11108880"/>
              <a:gd name="textAreaTop" fmla="*/ 0 h 3827520"/>
              <a:gd name="textAreaBottom" fmla="*/ 3827880 h 3827520"/>
            </a:gdLst>
            <a:ahLst/>
            <a:rect l="textAreaLeft" t="textAreaTop" r="textAreaRight" b="textAreaBottom"/>
            <a:pathLst>
              <a:path fill="none" w="24230" h="8890">
                <a:moveTo>
                  <a:pt x="0" y="307"/>
                </a:moveTo>
                <a:lnTo>
                  <a:pt x="109" y="328"/>
                </a:lnTo>
                <a:lnTo>
                  <a:pt x="216" y="328"/>
                </a:lnTo>
                <a:lnTo>
                  <a:pt x="325" y="351"/>
                </a:lnTo>
                <a:lnTo>
                  <a:pt x="434" y="351"/>
                </a:lnTo>
                <a:lnTo>
                  <a:pt x="543" y="351"/>
                </a:lnTo>
                <a:lnTo>
                  <a:pt x="652" y="351"/>
                </a:lnTo>
                <a:lnTo>
                  <a:pt x="760" y="373"/>
                </a:lnTo>
                <a:lnTo>
                  <a:pt x="869" y="373"/>
                </a:lnTo>
                <a:lnTo>
                  <a:pt x="978" y="373"/>
                </a:lnTo>
                <a:lnTo>
                  <a:pt x="1087" y="373"/>
                </a:lnTo>
                <a:lnTo>
                  <a:pt x="1194" y="394"/>
                </a:lnTo>
                <a:lnTo>
                  <a:pt x="1303" y="394"/>
                </a:lnTo>
                <a:lnTo>
                  <a:pt x="1412" y="417"/>
                </a:lnTo>
                <a:lnTo>
                  <a:pt x="1521" y="417"/>
                </a:lnTo>
                <a:lnTo>
                  <a:pt x="1630" y="439"/>
                </a:lnTo>
                <a:lnTo>
                  <a:pt x="1737" y="439"/>
                </a:lnTo>
                <a:lnTo>
                  <a:pt x="1846" y="439"/>
                </a:lnTo>
                <a:lnTo>
                  <a:pt x="1955" y="439"/>
                </a:lnTo>
                <a:lnTo>
                  <a:pt x="2065" y="439"/>
                </a:lnTo>
                <a:lnTo>
                  <a:pt x="2174" y="460"/>
                </a:lnTo>
                <a:lnTo>
                  <a:pt x="2281" y="460"/>
                </a:lnTo>
                <a:lnTo>
                  <a:pt x="2390" y="460"/>
                </a:lnTo>
                <a:lnTo>
                  <a:pt x="2499" y="460"/>
                </a:lnTo>
                <a:lnTo>
                  <a:pt x="2608" y="460"/>
                </a:lnTo>
                <a:lnTo>
                  <a:pt x="2715" y="460"/>
                </a:lnTo>
                <a:lnTo>
                  <a:pt x="2824" y="460"/>
                </a:lnTo>
                <a:lnTo>
                  <a:pt x="2933" y="460"/>
                </a:lnTo>
                <a:lnTo>
                  <a:pt x="3042" y="460"/>
                </a:lnTo>
                <a:lnTo>
                  <a:pt x="3151" y="460"/>
                </a:lnTo>
                <a:lnTo>
                  <a:pt x="3259" y="439"/>
                </a:lnTo>
                <a:lnTo>
                  <a:pt x="3368" y="439"/>
                </a:lnTo>
                <a:lnTo>
                  <a:pt x="3477" y="439"/>
                </a:lnTo>
                <a:lnTo>
                  <a:pt x="3586" y="439"/>
                </a:lnTo>
                <a:lnTo>
                  <a:pt x="3693" y="417"/>
                </a:lnTo>
                <a:lnTo>
                  <a:pt x="3802" y="439"/>
                </a:lnTo>
                <a:lnTo>
                  <a:pt x="3911" y="439"/>
                </a:lnTo>
                <a:lnTo>
                  <a:pt x="4020" y="439"/>
                </a:lnTo>
                <a:lnTo>
                  <a:pt x="4129" y="439"/>
                </a:lnTo>
                <a:lnTo>
                  <a:pt x="4237" y="460"/>
                </a:lnTo>
                <a:lnTo>
                  <a:pt x="4346" y="460"/>
                </a:lnTo>
                <a:lnTo>
                  <a:pt x="4455" y="460"/>
                </a:lnTo>
                <a:lnTo>
                  <a:pt x="4564" y="439"/>
                </a:lnTo>
                <a:lnTo>
                  <a:pt x="4671" y="460"/>
                </a:lnTo>
                <a:lnTo>
                  <a:pt x="4780" y="460"/>
                </a:lnTo>
                <a:lnTo>
                  <a:pt x="4889" y="483"/>
                </a:lnTo>
                <a:lnTo>
                  <a:pt x="4998" y="394"/>
                </a:lnTo>
                <a:lnTo>
                  <a:pt x="5107" y="439"/>
                </a:lnTo>
                <a:lnTo>
                  <a:pt x="5214" y="417"/>
                </a:lnTo>
                <a:lnTo>
                  <a:pt x="5323" y="417"/>
                </a:lnTo>
                <a:lnTo>
                  <a:pt x="5433" y="483"/>
                </a:lnTo>
                <a:lnTo>
                  <a:pt x="5542" y="394"/>
                </a:lnTo>
                <a:lnTo>
                  <a:pt x="5649" y="285"/>
                </a:lnTo>
                <a:lnTo>
                  <a:pt x="5758" y="219"/>
                </a:lnTo>
                <a:lnTo>
                  <a:pt x="5867" y="109"/>
                </a:lnTo>
                <a:lnTo>
                  <a:pt x="5976" y="43"/>
                </a:lnTo>
                <a:lnTo>
                  <a:pt x="6085" y="0"/>
                </a:lnTo>
                <a:lnTo>
                  <a:pt x="6192" y="0"/>
                </a:lnTo>
                <a:lnTo>
                  <a:pt x="6301" y="88"/>
                </a:lnTo>
                <a:lnTo>
                  <a:pt x="6410" y="109"/>
                </a:lnTo>
                <a:lnTo>
                  <a:pt x="6519" y="285"/>
                </a:lnTo>
                <a:lnTo>
                  <a:pt x="6629" y="285"/>
                </a:lnTo>
                <a:lnTo>
                  <a:pt x="6736" y="351"/>
                </a:lnTo>
                <a:lnTo>
                  <a:pt x="6845" y="373"/>
                </a:lnTo>
                <a:lnTo>
                  <a:pt x="6954" y="439"/>
                </a:lnTo>
                <a:lnTo>
                  <a:pt x="7063" y="417"/>
                </a:lnTo>
                <a:lnTo>
                  <a:pt x="7170" y="460"/>
                </a:lnTo>
                <a:lnTo>
                  <a:pt x="7279" y="483"/>
                </a:lnTo>
                <a:lnTo>
                  <a:pt x="7388" y="394"/>
                </a:lnTo>
                <a:lnTo>
                  <a:pt x="7497" y="460"/>
                </a:lnTo>
                <a:lnTo>
                  <a:pt x="7606" y="504"/>
                </a:lnTo>
                <a:lnTo>
                  <a:pt x="7714" y="439"/>
                </a:lnTo>
                <a:lnTo>
                  <a:pt x="7823" y="460"/>
                </a:lnTo>
                <a:lnTo>
                  <a:pt x="7932" y="526"/>
                </a:lnTo>
                <a:lnTo>
                  <a:pt x="8041" y="549"/>
                </a:lnTo>
                <a:lnTo>
                  <a:pt x="8148" y="592"/>
                </a:lnTo>
                <a:lnTo>
                  <a:pt x="8257" y="615"/>
                </a:lnTo>
                <a:lnTo>
                  <a:pt x="8366" y="658"/>
                </a:lnTo>
                <a:lnTo>
                  <a:pt x="8475" y="570"/>
                </a:lnTo>
                <a:lnTo>
                  <a:pt x="8584" y="679"/>
                </a:lnTo>
                <a:lnTo>
                  <a:pt x="8691" y="570"/>
                </a:lnTo>
                <a:lnTo>
                  <a:pt x="8801" y="679"/>
                </a:lnTo>
                <a:lnTo>
                  <a:pt x="8910" y="592"/>
                </a:lnTo>
                <a:lnTo>
                  <a:pt x="9019" y="615"/>
                </a:lnTo>
                <a:lnTo>
                  <a:pt x="9126" y="679"/>
                </a:lnTo>
                <a:lnTo>
                  <a:pt x="9235" y="658"/>
                </a:lnTo>
                <a:lnTo>
                  <a:pt x="9344" y="679"/>
                </a:lnTo>
                <a:lnTo>
                  <a:pt x="9453" y="679"/>
                </a:lnTo>
                <a:lnTo>
                  <a:pt x="9562" y="702"/>
                </a:lnTo>
                <a:lnTo>
                  <a:pt x="9669" y="658"/>
                </a:lnTo>
                <a:lnTo>
                  <a:pt x="9778" y="592"/>
                </a:lnTo>
                <a:lnTo>
                  <a:pt x="9887" y="636"/>
                </a:lnTo>
                <a:lnTo>
                  <a:pt x="9997" y="549"/>
                </a:lnTo>
                <a:lnTo>
                  <a:pt x="10106" y="658"/>
                </a:lnTo>
                <a:lnTo>
                  <a:pt x="10213" y="658"/>
                </a:lnTo>
                <a:lnTo>
                  <a:pt x="10322" y="636"/>
                </a:lnTo>
                <a:lnTo>
                  <a:pt x="10431" y="679"/>
                </a:lnTo>
                <a:lnTo>
                  <a:pt x="10540" y="702"/>
                </a:lnTo>
                <a:lnTo>
                  <a:pt x="10647" y="658"/>
                </a:lnTo>
                <a:lnTo>
                  <a:pt x="10756" y="745"/>
                </a:lnTo>
                <a:lnTo>
                  <a:pt x="10865" y="724"/>
                </a:lnTo>
                <a:lnTo>
                  <a:pt x="10974" y="745"/>
                </a:lnTo>
                <a:lnTo>
                  <a:pt x="11083" y="900"/>
                </a:lnTo>
                <a:lnTo>
                  <a:pt x="11191" y="1030"/>
                </a:lnTo>
                <a:lnTo>
                  <a:pt x="11300" y="1162"/>
                </a:lnTo>
                <a:lnTo>
                  <a:pt x="11409" y="1185"/>
                </a:lnTo>
                <a:lnTo>
                  <a:pt x="11518" y="1338"/>
                </a:lnTo>
                <a:lnTo>
                  <a:pt x="11625" y="1491"/>
                </a:lnTo>
                <a:lnTo>
                  <a:pt x="11734" y="1536"/>
                </a:lnTo>
                <a:lnTo>
                  <a:pt x="11843" y="1667"/>
                </a:lnTo>
                <a:lnTo>
                  <a:pt x="11952" y="1712"/>
                </a:lnTo>
                <a:lnTo>
                  <a:pt x="12061" y="1799"/>
                </a:lnTo>
                <a:lnTo>
                  <a:pt x="12169" y="1908"/>
                </a:lnTo>
                <a:lnTo>
                  <a:pt x="12278" y="1997"/>
                </a:lnTo>
                <a:lnTo>
                  <a:pt x="12387" y="1931"/>
                </a:lnTo>
                <a:lnTo>
                  <a:pt x="12496" y="1952"/>
                </a:lnTo>
                <a:lnTo>
                  <a:pt x="12603" y="1997"/>
                </a:lnTo>
                <a:lnTo>
                  <a:pt x="12712" y="1952"/>
                </a:lnTo>
                <a:lnTo>
                  <a:pt x="12821" y="1447"/>
                </a:lnTo>
                <a:lnTo>
                  <a:pt x="12930" y="1865"/>
                </a:lnTo>
                <a:lnTo>
                  <a:pt x="13039" y="2150"/>
                </a:lnTo>
                <a:lnTo>
                  <a:pt x="13146" y="2193"/>
                </a:lnTo>
                <a:lnTo>
                  <a:pt x="13255" y="2412"/>
                </a:lnTo>
                <a:lnTo>
                  <a:pt x="13365" y="2435"/>
                </a:lnTo>
                <a:lnTo>
                  <a:pt x="13474" y="2435"/>
                </a:lnTo>
                <a:lnTo>
                  <a:pt x="13581" y="2588"/>
                </a:lnTo>
                <a:lnTo>
                  <a:pt x="13690" y="2523"/>
                </a:lnTo>
                <a:lnTo>
                  <a:pt x="13799" y="2697"/>
                </a:lnTo>
                <a:lnTo>
                  <a:pt x="13908" y="2697"/>
                </a:lnTo>
                <a:lnTo>
                  <a:pt x="14017" y="2676"/>
                </a:lnTo>
                <a:lnTo>
                  <a:pt x="14124" y="2763"/>
                </a:lnTo>
                <a:lnTo>
                  <a:pt x="14233" y="2808"/>
                </a:lnTo>
                <a:lnTo>
                  <a:pt x="14342" y="2961"/>
                </a:lnTo>
                <a:lnTo>
                  <a:pt x="14451" y="3005"/>
                </a:lnTo>
                <a:lnTo>
                  <a:pt x="14560" y="2961"/>
                </a:lnTo>
                <a:lnTo>
                  <a:pt x="14668" y="3224"/>
                </a:lnTo>
                <a:lnTo>
                  <a:pt x="14777" y="3313"/>
                </a:lnTo>
                <a:lnTo>
                  <a:pt x="14886" y="3379"/>
                </a:lnTo>
                <a:lnTo>
                  <a:pt x="14995" y="3399"/>
                </a:lnTo>
                <a:lnTo>
                  <a:pt x="15102" y="3554"/>
                </a:lnTo>
                <a:lnTo>
                  <a:pt x="15211" y="3575"/>
                </a:lnTo>
                <a:lnTo>
                  <a:pt x="15320" y="3598"/>
                </a:lnTo>
                <a:lnTo>
                  <a:pt x="15429" y="3575"/>
                </a:lnTo>
                <a:lnTo>
                  <a:pt x="15538" y="3620"/>
                </a:lnTo>
                <a:lnTo>
                  <a:pt x="15646" y="3685"/>
                </a:lnTo>
                <a:lnTo>
                  <a:pt x="15755" y="3839"/>
                </a:lnTo>
                <a:lnTo>
                  <a:pt x="15864" y="4036"/>
                </a:lnTo>
                <a:lnTo>
                  <a:pt x="15973" y="4102"/>
                </a:lnTo>
                <a:lnTo>
                  <a:pt x="16080" y="4234"/>
                </a:lnTo>
                <a:lnTo>
                  <a:pt x="16189" y="4234"/>
                </a:lnTo>
                <a:lnTo>
                  <a:pt x="16298" y="4277"/>
                </a:lnTo>
                <a:lnTo>
                  <a:pt x="16407" y="4366"/>
                </a:lnTo>
                <a:lnTo>
                  <a:pt x="16516" y="4453"/>
                </a:lnTo>
                <a:lnTo>
                  <a:pt x="16623" y="4585"/>
                </a:lnTo>
                <a:lnTo>
                  <a:pt x="16732" y="4694"/>
                </a:lnTo>
                <a:lnTo>
                  <a:pt x="16842" y="4804"/>
                </a:lnTo>
                <a:lnTo>
                  <a:pt x="16951" y="5023"/>
                </a:lnTo>
                <a:lnTo>
                  <a:pt x="17058" y="5199"/>
                </a:lnTo>
                <a:lnTo>
                  <a:pt x="17167" y="5374"/>
                </a:lnTo>
                <a:lnTo>
                  <a:pt x="17276" y="5331"/>
                </a:lnTo>
                <a:lnTo>
                  <a:pt x="17385" y="5265"/>
                </a:lnTo>
                <a:lnTo>
                  <a:pt x="17494" y="5572"/>
                </a:lnTo>
                <a:lnTo>
                  <a:pt x="17601" y="5967"/>
                </a:lnTo>
                <a:lnTo>
                  <a:pt x="17710" y="6142"/>
                </a:lnTo>
                <a:lnTo>
                  <a:pt x="17819" y="6252"/>
                </a:lnTo>
                <a:lnTo>
                  <a:pt x="17928" y="6384"/>
                </a:lnTo>
                <a:lnTo>
                  <a:pt x="18038" y="6384"/>
                </a:lnTo>
                <a:lnTo>
                  <a:pt x="18145" y="6339"/>
                </a:lnTo>
                <a:lnTo>
                  <a:pt x="18254" y="6405"/>
                </a:lnTo>
                <a:lnTo>
                  <a:pt x="18363" y="6493"/>
                </a:lnTo>
                <a:lnTo>
                  <a:pt x="18472" y="6580"/>
                </a:lnTo>
                <a:lnTo>
                  <a:pt x="18579" y="6646"/>
                </a:lnTo>
                <a:lnTo>
                  <a:pt x="18688" y="6690"/>
                </a:lnTo>
                <a:lnTo>
                  <a:pt x="18797" y="6735"/>
                </a:lnTo>
                <a:lnTo>
                  <a:pt x="18906" y="6779"/>
                </a:lnTo>
                <a:lnTo>
                  <a:pt x="19015" y="6822"/>
                </a:lnTo>
                <a:lnTo>
                  <a:pt x="19123" y="6888"/>
                </a:lnTo>
                <a:lnTo>
                  <a:pt x="19232" y="6931"/>
                </a:lnTo>
                <a:lnTo>
                  <a:pt x="19341" y="6998"/>
                </a:lnTo>
                <a:lnTo>
                  <a:pt x="19450" y="7086"/>
                </a:lnTo>
                <a:lnTo>
                  <a:pt x="19557" y="7097"/>
                </a:lnTo>
                <a:lnTo>
                  <a:pt x="19666" y="7173"/>
                </a:lnTo>
                <a:lnTo>
                  <a:pt x="19775" y="7244"/>
                </a:lnTo>
                <a:lnTo>
                  <a:pt x="19884" y="7263"/>
                </a:lnTo>
                <a:lnTo>
                  <a:pt x="19993" y="7307"/>
                </a:lnTo>
                <a:lnTo>
                  <a:pt x="20100" y="7366"/>
                </a:lnTo>
                <a:lnTo>
                  <a:pt x="20210" y="7436"/>
                </a:lnTo>
                <a:lnTo>
                  <a:pt x="20319" y="7516"/>
                </a:lnTo>
                <a:lnTo>
                  <a:pt x="20428" y="7531"/>
                </a:lnTo>
                <a:lnTo>
                  <a:pt x="20535" y="7601"/>
                </a:lnTo>
                <a:lnTo>
                  <a:pt x="20644" y="7642"/>
                </a:lnTo>
                <a:lnTo>
                  <a:pt x="20753" y="7649"/>
                </a:lnTo>
                <a:lnTo>
                  <a:pt x="20862" y="7663"/>
                </a:lnTo>
                <a:lnTo>
                  <a:pt x="20971" y="7705"/>
                </a:lnTo>
                <a:lnTo>
                  <a:pt x="21078" y="7729"/>
                </a:lnTo>
                <a:lnTo>
                  <a:pt x="21187" y="7771"/>
                </a:lnTo>
                <a:lnTo>
                  <a:pt x="21296" y="7811"/>
                </a:lnTo>
                <a:lnTo>
                  <a:pt x="21406" y="7854"/>
                </a:lnTo>
                <a:lnTo>
                  <a:pt x="21513" y="7891"/>
                </a:lnTo>
                <a:lnTo>
                  <a:pt x="21622" y="7955"/>
                </a:lnTo>
                <a:lnTo>
                  <a:pt x="21731" y="8014"/>
                </a:lnTo>
                <a:lnTo>
                  <a:pt x="21840" y="8070"/>
                </a:lnTo>
                <a:lnTo>
                  <a:pt x="21949" y="8127"/>
                </a:lnTo>
                <a:lnTo>
                  <a:pt x="22056" y="8192"/>
                </a:lnTo>
                <a:lnTo>
                  <a:pt x="22165" y="8244"/>
                </a:lnTo>
                <a:lnTo>
                  <a:pt x="22274" y="8306"/>
                </a:lnTo>
                <a:lnTo>
                  <a:pt x="22383" y="8365"/>
                </a:lnTo>
                <a:lnTo>
                  <a:pt x="22492" y="8423"/>
                </a:lnTo>
                <a:lnTo>
                  <a:pt x="22600" y="8472"/>
                </a:lnTo>
                <a:lnTo>
                  <a:pt x="22709" y="8511"/>
                </a:lnTo>
                <a:lnTo>
                  <a:pt x="22818" y="8562"/>
                </a:lnTo>
                <a:lnTo>
                  <a:pt x="22927" y="8586"/>
                </a:lnTo>
                <a:lnTo>
                  <a:pt x="23034" y="8647"/>
                </a:lnTo>
                <a:lnTo>
                  <a:pt x="23143" y="8684"/>
                </a:lnTo>
                <a:lnTo>
                  <a:pt x="23252" y="8711"/>
                </a:lnTo>
                <a:lnTo>
                  <a:pt x="23361" y="8737"/>
                </a:lnTo>
                <a:lnTo>
                  <a:pt x="23470" y="8765"/>
                </a:lnTo>
                <a:lnTo>
                  <a:pt x="23578" y="8790"/>
                </a:lnTo>
                <a:lnTo>
                  <a:pt x="23687" y="8814"/>
                </a:lnTo>
                <a:lnTo>
                  <a:pt x="23796" y="8830"/>
                </a:lnTo>
                <a:lnTo>
                  <a:pt x="23905" y="8847"/>
                </a:lnTo>
                <a:lnTo>
                  <a:pt x="24012" y="8857"/>
                </a:lnTo>
                <a:lnTo>
                  <a:pt x="24121" y="8857"/>
                </a:lnTo>
                <a:lnTo>
                  <a:pt x="24230" y="8890"/>
                </a:ln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685800" y="2134440"/>
            <a:ext cx="160020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43%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7715160" y="1313280"/>
            <a:ext cx="3257280" cy="228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>
              <a:lnSpc>
                <a:spcPct val="100000"/>
              </a:lnSpc>
            </a:pPr>
            <a:r>
              <a:rPr b="0" lang="sv-SE" sz="4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The best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sv-SE" sz="4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trend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sv-SE" sz="4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ever!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5" name=""/>
          <p:cNvSpPr/>
          <p:nvPr/>
        </p:nvSpPr>
        <p:spPr>
          <a:xfrm>
            <a:off x="617400" y="3333960"/>
            <a:ext cx="3609000" cy="255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GB" sz="18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Today, fewer parents have to bury their children, thanks to all kinds of amazing improvements, such as: increased food production, better delivery care, less violence, more educated mothers, more vaccination, and better access to water and sanitation, almost everywhere! 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25811</TotalTime>
  <Application>LibreOffice/25.2.0.3$Linux_X86_64 LibreOffice_project/e1cf4a87eb02d755bce1a01209907ea5ddc8f069</Application>
  <AppVersion>15.0000</AppVersion>
  <Words>300</Words>
  <Paragraphs>54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2026-01-09T06:52:19Z</dcterms:modified>
  <cp:revision>442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Widescreen</vt:lpwstr>
  </property>
  <property fmtid="{D5CDD505-2E9C-101B-9397-08002B2CF9AE}" pid="4" name="Slides">
    <vt:i4>5</vt:i4>
  </property>
</Properties>
</file>